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comments/comment3.xml" ContentType="application/vnd.openxmlformats-officedocument.presentationml.comments+xml"/>
  <Override PartName="/ppt/comments/comment4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  <p:sldId id="265" r:id="rId7"/>
    <p:sldId id="266" r:id="rId8"/>
    <p:sldId id="267" r:id="rId9"/>
    <p:sldId id="268" r:id="rId10"/>
    <p:sldId id="269" r:id="rId11"/>
    <p:sldId id="270" r:id="rId12"/>
    <p:sldId id="271" r:id="rId13"/>
    <p:sldId id="272" r:id="rId14"/>
    <p:sldId id="273" r:id="rId15"/>
    <p:sldId id="274" r:id="rId16"/>
    <p:sldId id="275" r:id="rId17"/>
    <p:sldId id="258" r:id="rId18"/>
    <p:sldId id="276" r:id="rId19"/>
    <p:sldId id="298" r:id="rId20"/>
    <p:sldId id="277" r:id="rId21"/>
    <p:sldId id="291" r:id="rId22"/>
    <p:sldId id="278" r:id="rId23"/>
    <p:sldId id="303" r:id="rId24"/>
    <p:sldId id="297" r:id="rId25"/>
    <p:sldId id="279" r:id="rId26"/>
    <p:sldId id="301" r:id="rId27"/>
    <p:sldId id="292" r:id="rId28"/>
    <p:sldId id="293" r:id="rId29"/>
    <p:sldId id="295" r:id="rId30"/>
    <p:sldId id="280" r:id="rId31"/>
    <p:sldId id="304" r:id="rId32"/>
    <p:sldId id="282" r:id="rId33"/>
    <p:sldId id="281" r:id="rId34"/>
    <p:sldId id="283" r:id="rId35"/>
    <p:sldId id="284" r:id="rId36"/>
    <p:sldId id="294" r:id="rId37"/>
    <p:sldId id="285" r:id="rId38"/>
    <p:sldId id="286" r:id="rId39"/>
    <p:sldId id="299" r:id="rId40"/>
    <p:sldId id="300" r:id="rId41"/>
    <p:sldId id="302" r:id="rId42"/>
    <p:sldId id="287" r:id="rId43"/>
    <p:sldId id="288" r:id="rId44"/>
    <p:sldId id="289" r:id="rId45"/>
    <p:sldId id="290" r:id="rId46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Ricci" initials="LR" lastIdx="6" clrIdx="0">
    <p:extLst>
      <p:ext uri="{19B8F6BF-5375-455C-9EA6-DF929625EA0E}">
        <p15:presenceInfo xmlns:p15="http://schemas.microsoft.com/office/powerpoint/2012/main" userId="Luca Ricc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69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18" y="1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1T16:32:01.096" idx="3">
    <p:pos x="10" y="10"/>
    <p:text>schema usato per hinf e mu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8T21:31:21.355" idx="6">
    <p:pos x="6290" y="2515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1T16:42:07.176" idx="4">
    <p:pos x="10" y="10"/>
    <p:text>non vengono usate  le matrici di peso precedentemente definite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8T21:30:06.243" idx="5">
    <p:pos x="10" y="10"/>
    <p:text/>
    <p:extLst>
      <p:ext uri="{C676402C-5697-4E1C-873F-D02D1690AC5C}">
        <p15:threadingInfo xmlns:p15="http://schemas.microsoft.com/office/powerpoint/2012/main" timeZoneBias="-6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B763E-AE08-4348-9841-C40F490C3A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01AFF0-7682-44B0-964D-FD8278A020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98C8C-AD5A-4677-9D6F-CFAC0B0662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FED6D9-01E1-4475-BAC4-290BE7F17B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D00C9C-41E6-4F9C-91CB-393265EB6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8955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332313-5A6A-41DC-BAD3-6156283AA3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E4CD130-40C1-4ABF-A1DD-39AC065E48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9D4AAD-F2AA-4887-96DF-964B146C2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368E4-43EA-4C15-A536-0AEC5F22ED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B5897-DD71-4C01-8C80-7449FBB6E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7786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FF074D-0C11-4DB0-95C0-FE6778751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746C7E8-01D8-4581-BEED-0990F05077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C96155-B46B-4BED-94BB-07927C7E41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707A1C-9FDF-4C86-8456-33FE713EA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E5030A-19C4-4301-B63E-CEF197DD6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85633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C3205D-8D9F-4D4E-9E76-64A6BD3E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E81DE-A2D9-49B3-A1E9-77361462A0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4E07FB-D516-4F7F-A623-0256F6974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A55336-A139-4B24-9D9A-21408EE0BC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D1F30-DC13-4872-9166-514F211D3C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49196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46B28-26D8-4018-9977-E0F1DC13F7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32D88-E836-4A04-98F0-E423A1381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BF23B0-3A55-4465-AB27-83222DFAC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01A234A-4D97-4E5C-992B-9B00B8A590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64181C-C887-424F-A09F-48BA2CA8D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118337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B61B86-AF90-438A-A7A6-63D864E8E9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A791A7-E375-498E-93BF-38A7B85B12D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B9D59A-EDBD-4E15-81B0-73853E633E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14E7FC-8AF3-4299-9753-00307A74B0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5FB550-2087-4A05-BF0B-1D8668853A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FA76B3-1F4C-4DF3-AB7B-B92962D46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282685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527252-4A17-4097-B914-92771C76FF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522BA5-0076-40B6-8D0C-C0403F0D94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9420C9-571F-484B-8FE4-91574709842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7AB3293-BFB7-44C2-AFF3-406B82C01F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DD043D8-2AEB-43D2-8CAF-BA62BCC4E2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481A450-1815-4C71-B829-D0CE69A81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E29484-0AF5-4DD5-9A5A-D24C5503CF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3F034EC-9996-4913-950C-9DAF8FFDB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7979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D63BA-ECF1-45B8-BDF6-907D3681A7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EAD9859-65AA-48E9-895F-ED35D4E811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FD4CD3D-F8FA-41BA-88D1-4FCDB1640C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D5F459-DE8B-4269-838D-7F58B4351C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5854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31AC45C-D815-48DB-A169-B5CBEE7BAD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D23608F-E0A4-4BDF-9E1D-B4FD090964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8B1323-7F1E-4B9C-B3A6-D2C89AD27B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62972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785022-6CBB-47C9-8910-89D956E96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A605ED-7CA5-42A3-8697-CBA7820FD4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3310BAA-D9B7-4195-BDFE-05E38DC38D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6D5777-2FAC-4768-8CC0-09E0DD8D2F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83667C-CF75-4423-92C6-51073833F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A72A2C-8E64-42CA-8910-ED39A4A024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8437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A1AE2-FA7A-4494-85C2-4E511C38B9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464C48B-217B-4708-B3F1-C68090A70F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792F9C-1C16-464E-8CE1-07BFF1B6CE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4BF9C5-CA86-4662-A9C7-178147B70E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B8E0CD-BF33-4E85-813F-46E2815540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2F5D0D-8FB0-4E24-A87D-46F7FFAA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2993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50D617B-624E-4C88-9398-DB43E17458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9137052-D520-482E-AC5A-EA4CB3C70E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B39E62-206A-4A2E-ACEA-01933422B6A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B0991A-288E-48B3-93BC-FE78493A9FEB}" type="datetimeFigureOut">
              <a:rPr lang="it-IT" smtClean="0"/>
              <a:t>19/02/2021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CF0D5-7059-4752-8D4A-D3D1634B71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91581B-AE0C-4D73-9B7F-F91D6B4EC7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39EFFD-A42C-43B9-8BC6-6D74238288E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3264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2.png"/><Relationship Id="rId5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em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5.png"/><Relationship Id="rId2" Type="http://schemas.openxmlformats.org/officeDocument/2006/relationships/image" Target="../media/image4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4" Type="http://schemas.openxmlformats.org/officeDocument/2006/relationships/image" Target="../media/image37.png"/><Relationship Id="rId9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0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0.png"/><Relationship Id="rId7" Type="http://schemas.openxmlformats.org/officeDocument/2006/relationships/image" Target="../media/image58.png"/><Relationship Id="rId12" Type="http://schemas.openxmlformats.org/officeDocument/2006/relationships/image" Target="../media/image600.png"/><Relationship Id="rId2" Type="http://schemas.openxmlformats.org/officeDocument/2006/relationships/image" Target="../media/image54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emf"/><Relationship Id="rId11" Type="http://schemas.openxmlformats.org/officeDocument/2006/relationships/image" Target="../media/image591.png"/><Relationship Id="rId5" Type="http://schemas.openxmlformats.org/officeDocument/2006/relationships/image" Target="../media/image56.emf"/><Relationship Id="rId10" Type="http://schemas.openxmlformats.org/officeDocument/2006/relationships/image" Target="../media/image581.png"/><Relationship Id="rId4" Type="http://schemas.openxmlformats.org/officeDocument/2006/relationships/image" Target="../media/image55.emf"/><Relationship Id="rId9" Type="http://schemas.openxmlformats.org/officeDocument/2006/relationships/image" Target="../media/image5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71.emf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image" Target="../media/image7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emf"/><Relationship Id="rId4" Type="http://schemas.openxmlformats.org/officeDocument/2006/relationships/image" Target="../media/image79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.png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73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0.png"/><Relationship Id="rId3" Type="http://schemas.openxmlformats.org/officeDocument/2006/relationships/image" Target="../media/image99.emf"/><Relationship Id="rId7" Type="http://schemas.openxmlformats.org/officeDocument/2006/relationships/image" Target="../media/image820.png"/><Relationship Id="rId2" Type="http://schemas.openxmlformats.org/officeDocument/2006/relationships/image" Target="../media/image9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0.png"/><Relationship Id="rId5" Type="http://schemas.openxmlformats.org/officeDocument/2006/relationships/image" Target="../media/image101.png"/><Relationship Id="rId4" Type="http://schemas.openxmlformats.org/officeDocument/2006/relationships/image" Target="../media/image100.emf"/><Relationship Id="rId9" Type="http://schemas.openxmlformats.org/officeDocument/2006/relationships/image" Target="../media/image8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emf"/><Relationship Id="rId2" Type="http://schemas.openxmlformats.org/officeDocument/2006/relationships/image" Target="../media/image102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emf"/><Relationship Id="rId4" Type="http://schemas.openxmlformats.org/officeDocument/2006/relationships/image" Target="../media/image104.em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0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108.emf"/><Relationship Id="rId7" Type="http://schemas.openxmlformats.org/officeDocument/2006/relationships/image" Target="../media/image920.png"/><Relationship Id="rId2" Type="http://schemas.openxmlformats.org/officeDocument/2006/relationships/image" Target="../media/image10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110.png"/><Relationship Id="rId4" Type="http://schemas.openxmlformats.org/officeDocument/2006/relationships/image" Target="../media/image10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4.png"/><Relationship Id="rId4" Type="http://schemas.openxmlformats.org/officeDocument/2006/relationships/image" Target="../media/image113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emf"/><Relationship Id="rId2" Type="http://schemas.openxmlformats.org/officeDocument/2006/relationships/image" Target="../media/image11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18.emf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Rectangle 90">
            <a:extLst>
              <a:ext uri="{FF2B5EF4-FFF2-40B4-BE49-F238E27FC236}">
                <a16:creationId xmlns:a16="http://schemas.microsoft.com/office/drawing/2014/main" id="{A222BCA8-D387-44FC-BF18-09C8C842AE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9" name="Freeform: Shape 92">
            <a:extLst>
              <a:ext uri="{FF2B5EF4-FFF2-40B4-BE49-F238E27FC236}">
                <a16:creationId xmlns:a16="http://schemas.microsoft.com/office/drawing/2014/main" id="{8C27C36A-7074-476B-B5C7-6C7C2B6830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6955967" cy="6858000"/>
          </a:xfrm>
          <a:custGeom>
            <a:avLst/>
            <a:gdLst>
              <a:gd name="connsiteX0" fmla="*/ 0 w 6955967"/>
              <a:gd name="connsiteY0" fmla="*/ 0 h 6858000"/>
              <a:gd name="connsiteX1" fmla="*/ 6955967 w 6955967"/>
              <a:gd name="connsiteY1" fmla="*/ 0 h 6858000"/>
              <a:gd name="connsiteX2" fmla="*/ 6950928 w 6955967"/>
              <a:gd name="connsiteY2" fmla="*/ 66675 h 6858000"/>
              <a:gd name="connsiteX3" fmla="*/ 6942530 w 6955967"/>
              <a:gd name="connsiteY3" fmla="*/ 122237 h 6858000"/>
              <a:gd name="connsiteX4" fmla="*/ 6932453 w 6955967"/>
              <a:gd name="connsiteY4" fmla="*/ 174625 h 6858000"/>
              <a:gd name="connsiteX5" fmla="*/ 6915657 w 6955967"/>
              <a:gd name="connsiteY5" fmla="*/ 217487 h 6858000"/>
              <a:gd name="connsiteX6" fmla="*/ 6898861 w 6955967"/>
              <a:gd name="connsiteY6" fmla="*/ 260350 h 6858000"/>
              <a:gd name="connsiteX7" fmla="*/ 6878706 w 6955967"/>
              <a:gd name="connsiteY7" fmla="*/ 296862 h 6858000"/>
              <a:gd name="connsiteX8" fmla="*/ 6858551 w 6955967"/>
              <a:gd name="connsiteY8" fmla="*/ 334962 h 6858000"/>
              <a:gd name="connsiteX9" fmla="*/ 6840075 w 6955967"/>
              <a:gd name="connsiteY9" fmla="*/ 369887 h 6858000"/>
              <a:gd name="connsiteX10" fmla="*/ 6821599 w 6955967"/>
              <a:gd name="connsiteY10" fmla="*/ 409575 h 6858000"/>
              <a:gd name="connsiteX11" fmla="*/ 6804804 w 6955967"/>
              <a:gd name="connsiteY11" fmla="*/ 450850 h 6858000"/>
              <a:gd name="connsiteX12" fmla="*/ 6789687 w 6955967"/>
              <a:gd name="connsiteY12" fmla="*/ 496887 h 6858000"/>
              <a:gd name="connsiteX13" fmla="*/ 6777930 w 6955967"/>
              <a:gd name="connsiteY13" fmla="*/ 546100 h 6858000"/>
              <a:gd name="connsiteX14" fmla="*/ 6769531 w 6955967"/>
              <a:gd name="connsiteY14" fmla="*/ 606425 h 6858000"/>
              <a:gd name="connsiteX15" fmla="*/ 6766172 w 6955967"/>
              <a:gd name="connsiteY15" fmla="*/ 673100 h 6858000"/>
              <a:gd name="connsiteX16" fmla="*/ 6769531 w 6955967"/>
              <a:gd name="connsiteY16" fmla="*/ 744537 h 6858000"/>
              <a:gd name="connsiteX17" fmla="*/ 6777930 w 6955967"/>
              <a:gd name="connsiteY17" fmla="*/ 801687 h 6858000"/>
              <a:gd name="connsiteX18" fmla="*/ 6789687 w 6955967"/>
              <a:gd name="connsiteY18" fmla="*/ 854075 h 6858000"/>
              <a:gd name="connsiteX19" fmla="*/ 6804804 w 6955967"/>
              <a:gd name="connsiteY19" fmla="*/ 901700 h 6858000"/>
              <a:gd name="connsiteX20" fmla="*/ 6821599 w 6955967"/>
              <a:gd name="connsiteY20" fmla="*/ 942975 h 6858000"/>
              <a:gd name="connsiteX21" fmla="*/ 6841755 w 6955967"/>
              <a:gd name="connsiteY21" fmla="*/ 981075 h 6858000"/>
              <a:gd name="connsiteX22" fmla="*/ 6861910 w 6955967"/>
              <a:gd name="connsiteY22" fmla="*/ 1017587 h 6858000"/>
              <a:gd name="connsiteX23" fmla="*/ 6882065 w 6955967"/>
              <a:gd name="connsiteY23" fmla="*/ 1055687 h 6858000"/>
              <a:gd name="connsiteX24" fmla="*/ 6900540 w 6955967"/>
              <a:gd name="connsiteY24" fmla="*/ 1095375 h 6858000"/>
              <a:gd name="connsiteX25" fmla="*/ 6919016 w 6955967"/>
              <a:gd name="connsiteY25" fmla="*/ 1136650 h 6858000"/>
              <a:gd name="connsiteX26" fmla="*/ 6934132 w 6955967"/>
              <a:gd name="connsiteY26" fmla="*/ 1182687 h 6858000"/>
              <a:gd name="connsiteX27" fmla="*/ 6944210 w 6955967"/>
              <a:gd name="connsiteY27" fmla="*/ 1235075 h 6858000"/>
              <a:gd name="connsiteX28" fmla="*/ 6954287 w 6955967"/>
              <a:gd name="connsiteY28" fmla="*/ 1295400 h 6858000"/>
              <a:gd name="connsiteX29" fmla="*/ 6955967 w 6955967"/>
              <a:gd name="connsiteY29" fmla="*/ 1363662 h 6858000"/>
              <a:gd name="connsiteX30" fmla="*/ 6954287 w 6955967"/>
              <a:gd name="connsiteY30" fmla="*/ 1431925 h 6858000"/>
              <a:gd name="connsiteX31" fmla="*/ 6944210 w 6955967"/>
              <a:gd name="connsiteY31" fmla="*/ 1492250 h 6858000"/>
              <a:gd name="connsiteX32" fmla="*/ 6934132 w 6955967"/>
              <a:gd name="connsiteY32" fmla="*/ 1544637 h 6858000"/>
              <a:gd name="connsiteX33" fmla="*/ 6919016 w 6955967"/>
              <a:gd name="connsiteY33" fmla="*/ 1589087 h 6858000"/>
              <a:gd name="connsiteX34" fmla="*/ 6900540 w 6955967"/>
              <a:gd name="connsiteY34" fmla="*/ 1631950 h 6858000"/>
              <a:gd name="connsiteX35" fmla="*/ 6882065 w 6955967"/>
              <a:gd name="connsiteY35" fmla="*/ 1671637 h 6858000"/>
              <a:gd name="connsiteX36" fmla="*/ 6861910 w 6955967"/>
              <a:gd name="connsiteY36" fmla="*/ 1708150 h 6858000"/>
              <a:gd name="connsiteX37" fmla="*/ 6841755 w 6955967"/>
              <a:gd name="connsiteY37" fmla="*/ 1743075 h 6858000"/>
              <a:gd name="connsiteX38" fmla="*/ 6821599 w 6955967"/>
              <a:gd name="connsiteY38" fmla="*/ 1782762 h 6858000"/>
              <a:gd name="connsiteX39" fmla="*/ 6804804 w 6955967"/>
              <a:gd name="connsiteY39" fmla="*/ 1824037 h 6858000"/>
              <a:gd name="connsiteX40" fmla="*/ 6789687 w 6955967"/>
              <a:gd name="connsiteY40" fmla="*/ 1870075 h 6858000"/>
              <a:gd name="connsiteX41" fmla="*/ 6777930 w 6955967"/>
              <a:gd name="connsiteY41" fmla="*/ 1922462 h 6858000"/>
              <a:gd name="connsiteX42" fmla="*/ 6769531 w 6955967"/>
              <a:gd name="connsiteY42" fmla="*/ 1982787 h 6858000"/>
              <a:gd name="connsiteX43" fmla="*/ 6766172 w 6955967"/>
              <a:gd name="connsiteY43" fmla="*/ 2051050 h 6858000"/>
              <a:gd name="connsiteX44" fmla="*/ 6769531 w 6955967"/>
              <a:gd name="connsiteY44" fmla="*/ 2119312 h 6858000"/>
              <a:gd name="connsiteX45" fmla="*/ 6777930 w 6955967"/>
              <a:gd name="connsiteY45" fmla="*/ 2179637 h 6858000"/>
              <a:gd name="connsiteX46" fmla="*/ 6789687 w 6955967"/>
              <a:gd name="connsiteY46" fmla="*/ 2232025 h 6858000"/>
              <a:gd name="connsiteX47" fmla="*/ 6804804 w 6955967"/>
              <a:gd name="connsiteY47" fmla="*/ 2278062 h 6858000"/>
              <a:gd name="connsiteX48" fmla="*/ 6821599 w 6955967"/>
              <a:gd name="connsiteY48" fmla="*/ 2319337 h 6858000"/>
              <a:gd name="connsiteX49" fmla="*/ 6841755 w 6955967"/>
              <a:gd name="connsiteY49" fmla="*/ 2359025 h 6858000"/>
              <a:gd name="connsiteX50" fmla="*/ 6861910 w 6955967"/>
              <a:gd name="connsiteY50" fmla="*/ 2395537 h 6858000"/>
              <a:gd name="connsiteX51" fmla="*/ 6882065 w 6955967"/>
              <a:gd name="connsiteY51" fmla="*/ 2433637 h 6858000"/>
              <a:gd name="connsiteX52" fmla="*/ 6900540 w 6955967"/>
              <a:gd name="connsiteY52" fmla="*/ 2471737 h 6858000"/>
              <a:gd name="connsiteX53" fmla="*/ 6919016 w 6955967"/>
              <a:gd name="connsiteY53" fmla="*/ 2513012 h 6858000"/>
              <a:gd name="connsiteX54" fmla="*/ 6934132 w 6955967"/>
              <a:gd name="connsiteY54" fmla="*/ 2560637 h 6858000"/>
              <a:gd name="connsiteX55" fmla="*/ 6944210 w 6955967"/>
              <a:gd name="connsiteY55" fmla="*/ 2613025 h 6858000"/>
              <a:gd name="connsiteX56" fmla="*/ 6954287 w 6955967"/>
              <a:gd name="connsiteY56" fmla="*/ 2671762 h 6858000"/>
              <a:gd name="connsiteX57" fmla="*/ 6955967 w 6955967"/>
              <a:gd name="connsiteY57" fmla="*/ 2741612 h 6858000"/>
              <a:gd name="connsiteX58" fmla="*/ 6954287 w 6955967"/>
              <a:gd name="connsiteY58" fmla="*/ 2809875 h 6858000"/>
              <a:gd name="connsiteX59" fmla="*/ 6944210 w 6955967"/>
              <a:gd name="connsiteY59" fmla="*/ 2868612 h 6858000"/>
              <a:gd name="connsiteX60" fmla="*/ 6934132 w 6955967"/>
              <a:gd name="connsiteY60" fmla="*/ 2922587 h 6858000"/>
              <a:gd name="connsiteX61" fmla="*/ 6919016 w 6955967"/>
              <a:gd name="connsiteY61" fmla="*/ 2967037 h 6858000"/>
              <a:gd name="connsiteX62" fmla="*/ 6900540 w 6955967"/>
              <a:gd name="connsiteY62" fmla="*/ 3009900 h 6858000"/>
              <a:gd name="connsiteX63" fmla="*/ 6882065 w 6955967"/>
              <a:gd name="connsiteY63" fmla="*/ 3046412 h 6858000"/>
              <a:gd name="connsiteX64" fmla="*/ 6861910 w 6955967"/>
              <a:gd name="connsiteY64" fmla="*/ 3084512 h 6858000"/>
              <a:gd name="connsiteX65" fmla="*/ 6841755 w 6955967"/>
              <a:gd name="connsiteY65" fmla="*/ 3121025 h 6858000"/>
              <a:gd name="connsiteX66" fmla="*/ 6821599 w 6955967"/>
              <a:gd name="connsiteY66" fmla="*/ 3160712 h 6858000"/>
              <a:gd name="connsiteX67" fmla="*/ 6804804 w 6955967"/>
              <a:gd name="connsiteY67" fmla="*/ 3201987 h 6858000"/>
              <a:gd name="connsiteX68" fmla="*/ 6789687 w 6955967"/>
              <a:gd name="connsiteY68" fmla="*/ 3248025 h 6858000"/>
              <a:gd name="connsiteX69" fmla="*/ 6777930 w 6955967"/>
              <a:gd name="connsiteY69" fmla="*/ 3300412 h 6858000"/>
              <a:gd name="connsiteX70" fmla="*/ 6769531 w 6955967"/>
              <a:gd name="connsiteY70" fmla="*/ 3360737 h 6858000"/>
              <a:gd name="connsiteX71" fmla="*/ 6766172 w 6955967"/>
              <a:gd name="connsiteY71" fmla="*/ 3427412 h 6858000"/>
              <a:gd name="connsiteX72" fmla="*/ 6769531 w 6955967"/>
              <a:gd name="connsiteY72" fmla="*/ 3497262 h 6858000"/>
              <a:gd name="connsiteX73" fmla="*/ 6777930 w 6955967"/>
              <a:gd name="connsiteY73" fmla="*/ 3557587 h 6858000"/>
              <a:gd name="connsiteX74" fmla="*/ 6789687 w 6955967"/>
              <a:gd name="connsiteY74" fmla="*/ 3609975 h 6858000"/>
              <a:gd name="connsiteX75" fmla="*/ 6804804 w 6955967"/>
              <a:gd name="connsiteY75" fmla="*/ 3656012 h 6858000"/>
              <a:gd name="connsiteX76" fmla="*/ 6821599 w 6955967"/>
              <a:gd name="connsiteY76" fmla="*/ 3697287 h 6858000"/>
              <a:gd name="connsiteX77" fmla="*/ 6841755 w 6955967"/>
              <a:gd name="connsiteY77" fmla="*/ 3736975 h 6858000"/>
              <a:gd name="connsiteX78" fmla="*/ 6882065 w 6955967"/>
              <a:gd name="connsiteY78" fmla="*/ 3811587 h 6858000"/>
              <a:gd name="connsiteX79" fmla="*/ 6900540 w 6955967"/>
              <a:gd name="connsiteY79" fmla="*/ 3848100 h 6858000"/>
              <a:gd name="connsiteX80" fmla="*/ 6919016 w 6955967"/>
              <a:gd name="connsiteY80" fmla="*/ 3890962 h 6858000"/>
              <a:gd name="connsiteX81" fmla="*/ 6934132 w 6955967"/>
              <a:gd name="connsiteY81" fmla="*/ 3935412 h 6858000"/>
              <a:gd name="connsiteX82" fmla="*/ 6944210 w 6955967"/>
              <a:gd name="connsiteY82" fmla="*/ 3987800 h 6858000"/>
              <a:gd name="connsiteX83" fmla="*/ 6954287 w 6955967"/>
              <a:gd name="connsiteY83" fmla="*/ 4048125 h 6858000"/>
              <a:gd name="connsiteX84" fmla="*/ 6955967 w 6955967"/>
              <a:gd name="connsiteY84" fmla="*/ 4116387 h 6858000"/>
              <a:gd name="connsiteX85" fmla="*/ 6954287 w 6955967"/>
              <a:gd name="connsiteY85" fmla="*/ 4186237 h 6858000"/>
              <a:gd name="connsiteX86" fmla="*/ 6944210 w 6955967"/>
              <a:gd name="connsiteY86" fmla="*/ 4244975 h 6858000"/>
              <a:gd name="connsiteX87" fmla="*/ 6934132 w 6955967"/>
              <a:gd name="connsiteY87" fmla="*/ 4297362 h 6858000"/>
              <a:gd name="connsiteX88" fmla="*/ 6919016 w 6955967"/>
              <a:gd name="connsiteY88" fmla="*/ 4343400 h 6858000"/>
              <a:gd name="connsiteX89" fmla="*/ 6900540 w 6955967"/>
              <a:gd name="connsiteY89" fmla="*/ 4386262 h 6858000"/>
              <a:gd name="connsiteX90" fmla="*/ 6882065 w 6955967"/>
              <a:gd name="connsiteY90" fmla="*/ 4424362 h 6858000"/>
              <a:gd name="connsiteX91" fmla="*/ 6841755 w 6955967"/>
              <a:gd name="connsiteY91" fmla="*/ 4498975 h 6858000"/>
              <a:gd name="connsiteX92" fmla="*/ 6821599 w 6955967"/>
              <a:gd name="connsiteY92" fmla="*/ 4537075 h 6858000"/>
              <a:gd name="connsiteX93" fmla="*/ 6804804 w 6955967"/>
              <a:gd name="connsiteY93" fmla="*/ 4579937 h 6858000"/>
              <a:gd name="connsiteX94" fmla="*/ 6789687 w 6955967"/>
              <a:gd name="connsiteY94" fmla="*/ 4625975 h 6858000"/>
              <a:gd name="connsiteX95" fmla="*/ 6777930 w 6955967"/>
              <a:gd name="connsiteY95" fmla="*/ 4678362 h 6858000"/>
              <a:gd name="connsiteX96" fmla="*/ 6769531 w 6955967"/>
              <a:gd name="connsiteY96" fmla="*/ 4738687 h 6858000"/>
              <a:gd name="connsiteX97" fmla="*/ 6766172 w 6955967"/>
              <a:gd name="connsiteY97" fmla="*/ 4806950 h 6858000"/>
              <a:gd name="connsiteX98" fmla="*/ 6769531 w 6955967"/>
              <a:gd name="connsiteY98" fmla="*/ 4875212 h 6858000"/>
              <a:gd name="connsiteX99" fmla="*/ 6777930 w 6955967"/>
              <a:gd name="connsiteY99" fmla="*/ 4935537 h 6858000"/>
              <a:gd name="connsiteX100" fmla="*/ 6789687 w 6955967"/>
              <a:gd name="connsiteY100" fmla="*/ 4987925 h 6858000"/>
              <a:gd name="connsiteX101" fmla="*/ 6804804 w 6955967"/>
              <a:gd name="connsiteY101" fmla="*/ 5033962 h 6858000"/>
              <a:gd name="connsiteX102" fmla="*/ 6821599 w 6955967"/>
              <a:gd name="connsiteY102" fmla="*/ 5075237 h 6858000"/>
              <a:gd name="connsiteX103" fmla="*/ 6841755 w 6955967"/>
              <a:gd name="connsiteY103" fmla="*/ 5114925 h 6858000"/>
              <a:gd name="connsiteX104" fmla="*/ 6861910 w 6955967"/>
              <a:gd name="connsiteY104" fmla="*/ 5149850 h 6858000"/>
              <a:gd name="connsiteX105" fmla="*/ 6882065 w 6955967"/>
              <a:gd name="connsiteY105" fmla="*/ 5186362 h 6858000"/>
              <a:gd name="connsiteX106" fmla="*/ 6900540 w 6955967"/>
              <a:gd name="connsiteY106" fmla="*/ 5226050 h 6858000"/>
              <a:gd name="connsiteX107" fmla="*/ 6919016 w 6955967"/>
              <a:gd name="connsiteY107" fmla="*/ 5268912 h 6858000"/>
              <a:gd name="connsiteX108" fmla="*/ 6934132 w 6955967"/>
              <a:gd name="connsiteY108" fmla="*/ 5313362 h 6858000"/>
              <a:gd name="connsiteX109" fmla="*/ 6944210 w 6955967"/>
              <a:gd name="connsiteY109" fmla="*/ 5365750 h 6858000"/>
              <a:gd name="connsiteX110" fmla="*/ 6954287 w 6955967"/>
              <a:gd name="connsiteY110" fmla="*/ 5426075 h 6858000"/>
              <a:gd name="connsiteX111" fmla="*/ 6955967 w 6955967"/>
              <a:gd name="connsiteY111" fmla="*/ 5494337 h 6858000"/>
              <a:gd name="connsiteX112" fmla="*/ 6954287 w 6955967"/>
              <a:gd name="connsiteY112" fmla="*/ 5562600 h 6858000"/>
              <a:gd name="connsiteX113" fmla="*/ 6944210 w 6955967"/>
              <a:gd name="connsiteY113" fmla="*/ 5622925 h 6858000"/>
              <a:gd name="connsiteX114" fmla="*/ 6934132 w 6955967"/>
              <a:gd name="connsiteY114" fmla="*/ 5675312 h 6858000"/>
              <a:gd name="connsiteX115" fmla="*/ 6919016 w 6955967"/>
              <a:gd name="connsiteY115" fmla="*/ 5721350 h 6858000"/>
              <a:gd name="connsiteX116" fmla="*/ 6900540 w 6955967"/>
              <a:gd name="connsiteY116" fmla="*/ 5762625 h 6858000"/>
              <a:gd name="connsiteX117" fmla="*/ 6882065 w 6955967"/>
              <a:gd name="connsiteY117" fmla="*/ 5802312 h 6858000"/>
              <a:gd name="connsiteX118" fmla="*/ 6861910 w 6955967"/>
              <a:gd name="connsiteY118" fmla="*/ 5840412 h 6858000"/>
              <a:gd name="connsiteX119" fmla="*/ 6841755 w 6955967"/>
              <a:gd name="connsiteY119" fmla="*/ 5876925 h 6858000"/>
              <a:gd name="connsiteX120" fmla="*/ 6821599 w 6955967"/>
              <a:gd name="connsiteY120" fmla="*/ 5915025 h 6858000"/>
              <a:gd name="connsiteX121" fmla="*/ 6804804 w 6955967"/>
              <a:gd name="connsiteY121" fmla="*/ 5956300 h 6858000"/>
              <a:gd name="connsiteX122" fmla="*/ 6789687 w 6955967"/>
              <a:gd name="connsiteY122" fmla="*/ 6003925 h 6858000"/>
              <a:gd name="connsiteX123" fmla="*/ 6777930 w 6955967"/>
              <a:gd name="connsiteY123" fmla="*/ 6056312 h 6858000"/>
              <a:gd name="connsiteX124" fmla="*/ 6769531 w 6955967"/>
              <a:gd name="connsiteY124" fmla="*/ 6113462 h 6858000"/>
              <a:gd name="connsiteX125" fmla="*/ 6766172 w 6955967"/>
              <a:gd name="connsiteY125" fmla="*/ 6183312 h 6858000"/>
              <a:gd name="connsiteX126" fmla="*/ 6769531 w 6955967"/>
              <a:gd name="connsiteY126" fmla="*/ 6251575 h 6858000"/>
              <a:gd name="connsiteX127" fmla="*/ 6777930 w 6955967"/>
              <a:gd name="connsiteY127" fmla="*/ 6311900 h 6858000"/>
              <a:gd name="connsiteX128" fmla="*/ 6789687 w 6955967"/>
              <a:gd name="connsiteY128" fmla="*/ 6361112 h 6858000"/>
              <a:gd name="connsiteX129" fmla="*/ 6804804 w 6955967"/>
              <a:gd name="connsiteY129" fmla="*/ 6407150 h 6858000"/>
              <a:gd name="connsiteX130" fmla="*/ 6821599 w 6955967"/>
              <a:gd name="connsiteY130" fmla="*/ 6448425 h 6858000"/>
              <a:gd name="connsiteX131" fmla="*/ 6840075 w 6955967"/>
              <a:gd name="connsiteY131" fmla="*/ 6488112 h 6858000"/>
              <a:gd name="connsiteX132" fmla="*/ 6858551 w 6955967"/>
              <a:gd name="connsiteY132" fmla="*/ 6523037 h 6858000"/>
              <a:gd name="connsiteX133" fmla="*/ 6878706 w 6955967"/>
              <a:gd name="connsiteY133" fmla="*/ 6561137 h 6858000"/>
              <a:gd name="connsiteX134" fmla="*/ 6898861 w 6955967"/>
              <a:gd name="connsiteY134" fmla="*/ 6597650 h 6858000"/>
              <a:gd name="connsiteX135" fmla="*/ 6915657 w 6955967"/>
              <a:gd name="connsiteY135" fmla="*/ 6640512 h 6858000"/>
              <a:gd name="connsiteX136" fmla="*/ 6932453 w 6955967"/>
              <a:gd name="connsiteY136" fmla="*/ 6683375 h 6858000"/>
              <a:gd name="connsiteX137" fmla="*/ 6942530 w 6955967"/>
              <a:gd name="connsiteY137" fmla="*/ 6735762 h 6858000"/>
              <a:gd name="connsiteX138" fmla="*/ 6950928 w 6955967"/>
              <a:gd name="connsiteY138" fmla="*/ 6791325 h 6858000"/>
              <a:gd name="connsiteX139" fmla="*/ 6955967 w 6955967"/>
              <a:gd name="connsiteY139" fmla="*/ 6858000 h 6858000"/>
              <a:gd name="connsiteX140" fmla="*/ 0 w 6955967"/>
              <a:gd name="connsiteY140" fmla="*/ 6858000 h 6858000"/>
              <a:gd name="connsiteX141" fmla="*/ 0 w 6955967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6955967" h="6858000">
                <a:moveTo>
                  <a:pt x="0" y="0"/>
                </a:moveTo>
                <a:lnTo>
                  <a:pt x="6955967" y="0"/>
                </a:lnTo>
                <a:lnTo>
                  <a:pt x="6950928" y="66675"/>
                </a:lnTo>
                <a:lnTo>
                  <a:pt x="6942530" y="122237"/>
                </a:lnTo>
                <a:lnTo>
                  <a:pt x="6932453" y="174625"/>
                </a:lnTo>
                <a:lnTo>
                  <a:pt x="6915657" y="217487"/>
                </a:lnTo>
                <a:lnTo>
                  <a:pt x="6898861" y="260350"/>
                </a:lnTo>
                <a:lnTo>
                  <a:pt x="6878706" y="296862"/>
                </a:lnTo>
                <a:lnTo>
                  <a:pt x="6858551" y="334962"/>
                </a:lnTo>
                <a:lnTo>
                  <a:pt x="6840075" y="369887"/>
                </a:lnTo>
                <a:lnTo>
                  <a:pt x="6821599" y="409575"/>
                </a:lnTo>
                <a:lnTo>
                  <a:pt x="6804804" y="450850"/>
                </a:lnTo>
                <a:lnTo>
                  <a:pt x="6789687" y="496887"/>
                </a:lnTo>
                <a:lnTo>
                  <a:pt x="6777930" y="546100"/>
                </a:lnTo>
                <a:lnTo>
                  <a:pt x="6769531" y="606425"/>
                </a:lnTo>
                <a:lnTo>
                  <a:pt x="6766172" y="673100"/>
                </a:lnTo>
                <a:lnTo>
                  <a:pt x="6769531" y="744537"/>
                </a:lnTo>
                <a:lnTo>
                  <a:pt x="6777930" y="801687"/>
                </a:lnTo>
                <a:lnTo>
                  <a:pt x="6789687" y="854075"/>
                </a:lnTo>
                <a:lnTo>
                  <a:pt x="6804804" y="901700"/>
                </a:lnTo>
                <a:lnTo>
                  <a:pt x="6821599" y="942975"/>
                </a:lnTo>
                <a:lnTo>
                  <a:pt x="6841755" y="981075"/>
                </a:lnTo>
                <a:lnTo>
                  <a:pt x="6861910" y="1017587"/>
                </a:lnTo>
                <a:lnTo>
                  <a:pt x="6882065" y="1055687"/>
                </a:lnTo>
                <a:lnTo>
                  <a:pt x="6900540" y="1095375"/>
                </a:lnTo>
                <a:lnTo>
                  <a:pt x="6919016" y="1136650"/>
                </a:lnTo>
                <a:lnTo>
                  <a:pt x="6934132" y="1182687"/>
                </a:lnTo>
                <a:lnTo>
                  <a:pt x="6944210" y="1235075"/>
                </a:lnTo>
                <a:lnTo>
                  <a:pt x="6954287" y="1295400"/>
                </a:lnTo>
                <a:lnTo>
                  <a:pt x="6955967" y="1363662"/>
                </a:lnTo>
                <a:lnTo>
                  <a:pt x="6954287" y="1431925"/>
                </a:lnTo>
                <a:lnTo>
                  <a:pt x="6944210" y="1492250"/>
                </a:lnTo>
                <a:lnTo>
                  <a:pt x="6934132" y="1544637"/>
                </a:lnTo>
                <a:lnTo>
                  <a:pt x="6919016" y="1589087"/>
                </a:lnTo>
                <a:lnTo>
                  <a:pt x="6900540" y="1631950"/>
                </a:lnTo>
                <a:lnTo>
                  <a:pt x="6882065" y="1671637"/>
                </a:lnTo>
                <a:lnTo>
                  <a:pt x="6861910" y="1708150"/>
                </a:lnTo>
                <a:lnTo>
                  <a:pt x="6841755" y="1743075"/>
                </a:lnTo>
                <a:lnTo>
                  <a:pt x="6821599" y="1782762"/>
                </a:lnTo>
                <a:lnTo>
                  <a:pt x="6804804" y="1824037"/>
                </a:lnTo>
                <a:lnTo>
                  <a:pt x="6789687" y="1870075"/>
                </a:lnTo>
                <a:lnTo>
                  <a:pt x="6777930" y="1922462"/>
                </a:lnTo>
                <a:lnTo>
                  <a:pt x="6769531" y="1982787"/>
                </a:lnTo>
                <a:lnTo>
                  <a:pt x="6766172" y="2051050"/>
                </a:lnTo>
                <a:lnTo>
                  <a:pt x="6769531" y="2119312"/>
                </a:lnTo>
                <a:lnTo>
                  <a:pt x="6777930" y="2179637"/>
                </a:lnTo>
                <a:lnTo>
                  <a:pt x="6789687" y="2232025"/>
                </a:lnTo>
                <a:lnTo>
                  <a:pt x="6804804" y="2278062"/>
                </a:lnTo>
                <a:lnTo>
                  <a:pt x="6821599" y="2319337"/>
                </a:lnTo>
                <a:lnTo>
                  <a:pt x="6841755" y="2359025"/>
                </a:lnTo>
                <a:lnTo>
                  <a:pt x="6861910" y="2395537"/>
                </a:lnTo>
                <a:lnTo>
                  <a:pt x="6882065" y="2433637"/>
                </a:lnTo>
                <a:lnTo>
                  <a:pt x="6900540" y="2471737"/>
                </a:lnTo>
                <a:lnTo>
                  <a:pt x="6919016" y="2513012"/>
                </a:lnTo>
                <a:lnTo>
                  <a:pt x="6934132" y="2560637"/>
                </a:lnTo>
                <a:lnTo>
                  <a:pt x="6944210" y="2613025"/>
                </a:lnTo>
                <a:lnTo>
                  <a:pt x="6954287" y="2671762"/>
                </a:lnTo>
                <a:lnTo>
                  <a:pt x="6955967" y="2741612"/>
                </a:lnTo>
                <a:lnTo>
                  <a:pt x="6954287" y="2809875"/>
                </a:lnTo>
                <a:lnTo>
                  <a:pt x="6944210" y="2868612"/>
                </a:lnTo>
                <a:lnTo>
                  <a:pt x="6934132" y="2922587"/>
                </a:lnTo>
                <a:lnTo>
                  <a:pt x="6919016" y="2967037"/>
                </a:lnTo>
                <a:lnTo>
                  <a:pt x="6900540" y="3009900"/>
                </a:lnTo>
                <a:lnTo>
                  <a:pt x="6882065" y="3046412"/>
                </a:lnTo>
                <a:lnTo>
                  <a:pt x="6861910" y="3084512"/>
                </a:lnTo>
                <a:lnTo>
                  <a:pt x="6841755" y="3121025"/>
                </a:lnTo>
                <a:lnTo>
                  <a:pt x="6821599" y="3160712"/>
                </a:lnTo>
                <a:lnTo>
                  <a:pt x="6804804" y="3201987"/>
                </a:lnTo>
                <a:lnTo>
                  <a:pt x="6789687" y="3248025"/>
                </a:lnTo>
                <a:lnTo>
                  <a:pt x="6777930" y="3300412"/>
                </a:lnTo>
                <a:lnTo>
                  <a:pt x="6769531" y="3360737"/>
                </a:lnTo>
                <a:lnTo>
                  <a:pt x="6766172" y="3427412"/>
                </a:lnTo>
                <a:lnTo>
                  <a:pt x="6769531" y="3497262"/>
                </a:lnTo>
                <a:lnTo>
                  <a:pt x="6777930" y="3557587"/>
                </a:lnTo>
                <a:lnTo>
                  <a:pt x="6789687" y="3609975"/>
                </a:lnTo>
                <a:lnTo>
                  <a:pt x="6804804" y="3656012"/>
                </a:lnTo>
                <a:lnTo>
                  <a:pt x="6821599" y="3697287"/>
                </a:lnTo>
                <a:lnTo>
                  <a:pt x="6841755" y="3736975"/>
                </a:lnTo>
                <a:lnTo>
                  <a:pt x="6882065" y="3811587"/>
                </a:lnTo>
                <a:lnTo>
                  <a:pt x="6900540" y="3848100"/>
                </a:lnTo>
                <a:lnTo>
                  <a:pt x="6919016" y="3890962"/>
                </a:lnTo>
                <a:lnTo>
                  <a:pt x="6934132" y="3935412"/>
                </a:lnTo>
                <a:lnTo>
                  <a:pt x="6944210" y="3987800"/>
                </a:lnTo>
                <a:lnTo>
                  <a:pt x="6954287" y="4048125"/>
                </a:lnTo>
                <a:lnTo>
                  <a:pt x="6955967" y="4116387"/>
                </a:lnTo>
                <a:lnTo>
                  <a:pt x="6954287" y="4186237"/>
                </a:lnTo>
                <a:lnTo>
                  <a:pt x="6944210" y="4244975"/>
                </a:lnTo>
                <a:lnTo>
                  <a:pt x="6934132" y="4297362"/>
                </a:lnTo>
                <a:lnTo>
                  <a:pt x="6919016" y="4343400"/>
                </a:lnTo>
                <a:lnTo>
                  <a:pt x="6900540" y="4386262"/>
                </a:lnTo>
                <a:lnTo>
                  <a:pt x="6882065" y="4424362"/>
                </a:lnTo>
                <a:lnTo>
                  <a:pt x="6841755" y="4498975"/>
                </a:lnTo>
                <a:lnTo>
                  <a:pt x="6821599" y="4537075"/>
                </a:lnTo>
                <a:lnTo>
                  <a:pt x="6804804" y="4579937"/>
                </a:lnTo>
                <a:lnTo>
                  <a:pt x="6789687" y="4625975"/>
                </a:lnTo>
                <a:lnTo>
                  <a:pt x="6777930" y="4678362"/>
                </a:lnTo>
                <a:lnTo>
                  <a:pt x="6769531" y="4738687"/>
                </a:lnTo>
                <a:lnTo>
                  <a:pt x="6766172" y="4806950"/>
                </a:lnTo>
                <a:lnTo>
                  <a:pt x="6769531" y="4875212"/>
                </a:lnTo>
                <a:lnTo>
                  <a:pt x="6777930" y="4935537"/>
                </a:lnTo>
                <a:lnTo>
                  <a:pt x="6789687" y="4987925"/>
                </a:lnTo>
                <a:lnTo>
                  <a:pt x="6804804" y="5033962"/>
                </a:lnTo>
                <a:lnTo>
                  <a:pt x="6821599" y="5075237"/>
                </a:lnTo>
                <a:lnTo>
                  <a:pt x="6841755" y="5114925"/>
                </a:lnTo>
                <a:lnTo>
                  <a:pt x="6861910" y="5149850"/>
                </a:lnTo>
                <a:lnTo>
                  <a:pt x="6882065" y="5186362"/>
                </a:lnTo>
                <a:lnTo>
                  <a:pt x="6900540" y="5226050"/>
                </a:lnTo>
                <a:lnTo>
                  <a:pt x="6919016" y="5268912"/>
                </a:lnTo>
                <a:lnTo>
                  <a:pt x="6934132" y="5313362"/>
                </a:lnTo>
                <a:lnTo>
                  <a:pt x="6944210" y="5365750"/>
                </a:lnTo>
                <a:lnTo>
                  <a:pt x="6954287" y="5426075"/>
                </a:lnTo>
                <a:lnTo>
                  <a:pt x="6955967" y="5494337"/>
                </a:lnTo>
                <a:lnTo>
                  <a:pt x="6954287" y="5562600"/>
                </a:lnTo>
                <a:lnTo>
                  <a:pt x="6944210" y="5622925"/>
                </a:lnTo>
                <a:lnTo>
                  <a:pt x="6934132" y="5675312"/>
                </a:lnTo>
                <a:lnTo>
                  <a:pt x="6919016" y="5721350"/>
                </a:lnTo>
                <a:lnTo>
                  <a:pt x="6900540" y="5762625"/>
                </a:lnTo>
                <a:lnTo>
                  <a:pt x="6882065" y="5802312"/>
                </a:lnTo>
                <a:lnTo>
                  <a:pt x="6861910" y="5840412"/>
                </a:lnTo>
                <a:lnTo>
                  <a:pt x="6841755" y="5876925"/>
                </a:lnTo>
                <a:lnTo>
                  <a:pt x="6821599" y="5915025"/>
                </a:lnTo>
                <a:lnTo>
                  <a:pt x="6804804" y="5956300"/>
                </a:lnTo>
                <a:lnTo>
                  <a:pt x="6789687" y="6003925"/>
                </a:lnTo>
                <a:lnTo>
                  <a:pt x="6777930" y="6056312"/>
                </a:lnTo>
                <a:lnTo>
                  <a:pt x="6769531" y="6113462"/>
                </a:lnTo>
                <a:lnTo>
                  <a:pt x="6766172" y="6183312"/>
                </a:lnTo>
                <a:lnTo>
                  <a:pt x="6769531" y="6251575"/>
                </a:lnTo>
                <a:lnTo>
                  <a:pt x="6777930" y="6311900"/>
                </a:lnTo>
                <a:lnTo>
                  <a:pt x="6789687" y="6361112"/>
                </a:lnTo>
                <a:lnTo>
                  <a:pt x="6804804" y="6407150"/>
                </a:lnTo>
                <a:lnTo>
                  <a:pt x="6821599" y="6448425"/>
                </a:lnTo>
                <a:lnTo>
                  <a:pt x="6840075" y="6488112"/>
                </a:lnTo>
                <a:lnTo>
                  <a:pt x="6858551" y="6523037"/>
                </a:lnTo>
                <a:lnTo>
                  <a:pt x="6878706" y="6561137"/>
                </a:lnTo>
                <a:lnTo>
                  <a:pt x="6898861" y="6597650"/>
                </a:lnTo>
                <a:lnTo>
                  <a:pt x="6915657" y="6640512"/>
                </a:lnTo>
                <a:lnTo>
                  <a:pt x="6932453" y="6683375"/>
                </a:lnTo>
                <a:lnTo>
                  <a:pt x="6942530" y="6735762"/>
                </a:lnTo>
                <a:lnTo>
                  <a:pt x="6950928" y="6791325"/>
                </a:lnTo>
                <a:lnTo>
                  <a:pt x="6955967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0" name="Freeform: Shape 94">
            <a:extLst>
              <a:ext uri="{FF2B5EF4-FFF2-40B4-BE49-F238E27FC236}">
                <a16:creationId xmlns:a16="http://schemas.microsoft.com/office/drawing/2014/main" id="{FA71C3DC-E030-4EF6-A946-F51F03D9BD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66173" y="0"/>
            <a:ext cx="5425826" cy="6858000"/>
          </a:xfrm>
          <a:custGeom>
            <a:avLst/>
            <a:gdLst>
              <a:gd name="connsiteX0" fmla="*/ 189795 w 5425826"/>
              <a:gd name="connsiteY0" fmla="*/ 0 h 6858000"/>
              <a:gd name="connsiteX1" fmla="*/ 189796 w 5425826"/>
              <a:gd name="connsiteY1" fmla="*/ 0 h 6858000"/>
              <a:gd name="connsiteX2" fmla="*/ 334175 w 5425826"/>
              <a:gd name="connsiteY2" fmla="*/ 0 h 6858000"/>
              <a:gd name="connsiteX3" fmla="*/ 4653887 w 5425826"/>
              <a:gd name="connsiteY3" fmla="*/ 0 h 6858000"/>
              <a:gd name="connsiteX4" fmla="*/ 5282519 w 5425826"/>
              <a:gd name="connsiteY4" fmla="*/ 0 h 6858000"/>
              <a:gd name="connsiteX5" fmla="*/ 5425826 w 5425826"/>
              <a:gd name="connsiteY5" fmla="*/ 0 h 6858000"/>
              <a:gd name="connsiteX6" fmla="*/ 5425826 w 5425826"/>
              <a:gd name="connsiteY6" fmla="*/ 6858000 h 6858000"/>
              <a:gd name="connsiteX7" fmla="*/ 5282519 w 5425826"/>
              <a:gd name="connsiteY7" fmla="*/ 6858000 h 6858000"/>
              <a:gd name="connsiteX8" fmla="*/ 4653887 w 5425826"/>
              <a:gd name="connsiteY8" fmla="*/ 6858000 h 6858000"/>
              <a:gd name="connsiteX9" fmla="*/ 334175 w 5425826"/>
              <a:gd name="connsiteY9" fmla="*/ 6858000 h 6858000"/>
              <a:gd name="connsiteX10" fmla="*/ 189796 w 5425826"/>
              <a:gd name="connsiteY10" fmla="*/ 6858000 h 6858000"/>
              <a:gd name="connsiteX11" fmla="*/ 189795 w 5425826"/>
              <a:gd name="connsiteY11" fmla="*/ 6858000 h 6858000"/>
              <a:gd name="connsiteX12" fmla="*/ 184756 w 5425826"/>
              <a:gd name="connsiteY12" fmla="*/ 6791325 h 6858000"/>
              <a:gd name="connsiteX13" fmla="*/ 176358 w 5425826"/>
              <a:gd name="connsiteY13" fmla="*/ 6735762 h 6858000"/>
              <a:gd name="connsiteX14" fmla="*/ 166281 w 5425826"/>
              <a:gd name="connsiteY14" fmla="*/ 6683375 h 6858000"/>
              <a:gd name="connsiteX15" fmla="*/ 149485 w 5425826"/>
              <a:gd name="connsiteY15" fmla="*/ 6640512 h 6858000"/>
              <a:gd name="connsiteX16" fmla="*/ 132689 w 5425826"/>
              <a:gd name="connsiteY16" fmla="*/ 6597650 h 6858000"/>
              <a:gd name="connsiteX17" fmla="*/ 112534 w 5425826"/>
              <a:gd name="connsiteY17" fmla="*/ 6561137 h 6858000"/>
              <a:gd name="connsiteX18" fmla="*/ 92379 w 5425826"/>
              <a:gd name="connsiteY18" fmla="*/ 6523037 h 6858000"/>
              <a:gd name="connsiteX19" fmla="*/ 73903 w 5425826"/>
              <a:gd name="connsiteY19" fmla="*/ 6488112 h 6858000"/>
              <a:gd name="connsiteX20" fmla="*/ 55427 w 5425826"/>
              <a:gd name="connsiteY20" fmla="*/ 6448425 h 6858000"/>
              <a:gd name="connsiteX21" fmla="*/ 38632 w 5425826"/>
              <a:gd name="connsiteY21" fmla="*/ 6407150 h 6858000"/>
              <a:gd name="connsiteX22" fmla="*/ 23515 w 5425826"/>
              <a:gd name="connsiteY22" fmla="*/ 6361112 h 6858000"/>
              <a:gd name="connsiteX23" fmla="*/ 11758 w 5425826"/>
              <a:gd name="connsiteY23" fmla="*/ 6311900 h 6858000"/>
              <a:gd name="connsiteX24" fmla="*/ 3359 w 5425826"/>
              <a:gd name="connsiteY24" fmla="*/ 6251575 h 6858000"/>
              <a:gd name="connsiteX25" fmla="*/ 0 w 5425826"/>
              <a:gd name="connsiteY25" fmla="*/ 6183312 h 6858000"/>
              <a:gd name="connsiteX26" fmla="*/ 3359 w 5425826"/>
              <a:gd name="connsiteY26" fmla="*/ 6113462 h 6858000"/>
              <a:gd name="connsiteX27" fmla="*/ 11758 w 5425826"/>
              <a:gd name="connsiteY27" fmla="*/ 6056312 h 6858000"/>
              <a:gd name="connsiteX28" fmla="*/ 23515 w 5425826"/>
              <a:gd name="connsiteY28" fmla="*/ 6003925 h 6858000"/>
              <a:gd name="connsiteX29" fmla="*/ 38632 w 5425826"/>
              <a:gd name="connsiteY29" fmla="*/ 5956300 h 6858000"/>
              <a:gd name="connsiteX30" fmla="*/ 55427 w 5425826"/>
              <a:gd name="connsiteY30" fmla="*/ 5915025 h 6858000"/>
              <a:gd name="connsiteX31" fmla="*/ 75583 w 5425826"/>
              <a:gd name="connsiteY31" fmla="*/ 5876925 h 6858000"/>
              <a:gd name="connsiteX32" fmla="*/ 95738 w 5425826"/>
              <a:gd name="connsiteY32" fmla="*/ 5840412 h 6858000"/>
              <a:gd name="connsiteX33" fmla="*/ 115893 w 5425826"/>
              <a:gd name="connsiteY33" fmla="*/ 5802312 h 6858000"/>
              <a:gd name="connsiteX34" fmla="*/ 134368 w 5425826"/>
              <a:gd name="connsiteY34" fmla="*/ 5762625 h 6858000"/>
              <a:gd name="connsiteX35" fmla="*/ 152844 w 5425826"/>
              <a:gd name="connsiteY35" fmla="*/ 5721350 h 6858000"/>
              <a:gd name="connsiteX36" fmla="*/ 167960 w 5425826"/>
              <a:gd name="connsiteY36" fmla="*/ 5675312 h 6858000"/>
              <a:gd name="connsiteX37" fmla="*/ 178038 w 5425826"/>
              <a:gd name="connsiteY37" fmla="*/ 5622925 h 6858000"/>
              <a:gd name="connsiteX38" fmla="*/ 188115 w 5425826"/>
              <a:gd name="connsiteY38" fmla="*/ 5562600 h 6858000"/>
              <a:gd name="connsiteX39" fmla="*/ 189795 w 5425826"/>
              <a:gd name="connsiteY39" fmla="*/ 5494337 h 6858000"/>
              <a:gd name="connsiteX40" fmla="*/ 188115 w 5425826"/>
              <a:gd name="connsiteY40" fmla="*/ 5426075 h 6858000"/>
              <a:gd name="connsiteX41" fmla="*/ 178038 w 5425826"/>
              <a:gd name="connsiteY41" fmla="*/ 5365750 h 6858000"/>
              <a:gd name="connsiteX42" fmla="*/ 167960 w 5425826"/>
              <a:gd name="connsiteY42" fmla="*/ 5313362 h 6858000"/>
              <a:gd name="connsiteX43" fmla="*/ 152844 w 5425826"/>
              <a:gd name="connsiteY43" fmla="*/ 5268912 h 6858000"/>
              <a:gd name="connsiteX44" fmla="*/ 134368 w 5425826"/>
              <a:gd name="connsiteY44" fmla="*/ 5226050 h 6858000"/>
              <a:gd name="connsiteX45" fmla="*/ 115893 w 5425826"/>
              <a:gd name="connsiteY45" fmla="*/ 5186362 h 6858000"/>
              <a:gd name="connsiteX46" fmla="*/ 95738 w 5425826"/>
              <a:gd name="connsiteY46" fmla="*/ 5149850 h 6858000"/>
              <a:gd name="connsiteX47" fmla="*/ 75583 w 5425826"/>
              <a:gd name="connsiteY47" fmla="*/ 5114925 h 6858000"/>
              <a:gd name="connsiteX48" fmla="*/ 55427 w 5425826"/>
              <a:gd name="connsiteY48" fmla="*/ 5075237 h 6858000"/>
              <a:gd name="connsiteX49" fmla="*/ 38632 w 5425826"/>
              <a:gd name="connsiteY49" fmla="*/ 5033962 h 6858000"/>
              <a:gd name="connsiteX50" fmla="*/ 23515 w 5425826"/>
              <a:gd name="connsiteY50" fmla="*/ 4987925 h 6858000"/>
              <a:gd name="connsiteX51" fmla="*/ 11758 w 5425826"/>
              <a:gd name="connsiteY51" fmla="*/ 4935537 h 6858000"/>
              <a:gd name="connsiteX52" fmla="*/ 3359 w 5425826"/>
              <a:gd name="connsiteY52" fmla="*/ 4875212 h 6858000"/>
              <a:gd name="connsiteX53" fmla="*/ 0 w 5425826"/>
              <a:gd name="connsiteY53" fmla="*/ 4806950 h 6858000"/>
              <a:gd name="connsiteX54" fmla="*/ 3359 w 5425826"/>
              <a:gd name="connsiteY54" fmla="*/ 4738687 h 6858000"/>
              <a:gd name="connsiteX55" fmla="*/ 11758 w 5425826"/>
              <a:gd name="connsiteY55" fmla="*/ 4678362 h 6858000"/>
              <a:gd name="connsiteX56" fmla="*/ 23515 w 5425826"/>
              <a:gd name="connsiteY56" fmla="*/ 4625975 h 6858000"/>
              <a:gd name="connsiteX57" fmla="*/ 38632 w 5425826"/>
              <a:gd name="connsiteY57" fmla="*/ 4579937 h 6858000"/>
              <a:gd name="connsiteX58" fmla="*/ 55427 w 5425826"/>
              <a:gd name="connsiteY58" fmla="*/ 4537075 h 6858000"/>
              <a:gd name="connsiteX59" fmla="*/ 75583 w 5425826"/>
              <a:gd name="connsiteY59" fmla="*/ 4498975 h 6858000"/>
              <a:gd name="connsiteX60" fmla="*/ 115893 w 5425826"/>
              <a:gd name="connsiteY60" fmla="*/ 4424362 h 6858000"/>
              <a:gd name="connsiteX61" fmla="*/ 134368 w 5425826"/>
              <a:gd name="connsiteY61" fmla="*/ 4386262 h 6858000"/>
              <a:gd name="connsiteX62" fmla="*/ 152844 w 5425826"/>
              <a:gd name="connsiteY62" fmla="*/ 4343400 h 6858000"/>
              <a:gd name="connsiteX63" fmla="*/ 167960 w 5425826"/>
              <a:gd name="connsiteY63" fmla="*/ 4297362 h 6858000"/>
              <a:gd name="connsiteX64" fmla="*/ 178038 w 5425826"/>
              <a:gd name="connsiteY64" fmla="*/ 4244975 h 6858000"/>
              <a:gd name="connsiteX65" fmla="*/ 188115 w 5425826"/>
              <a:gd name="connsiteY65" fmla="*/ 4186237 h 6858000"/>
              <a:gd name="connsiteX66" fmla="*/ 189795 w 5425826"/>
              <a:gd name="connsiteY66" fmla="*/ 4116387 h 6858000"/>
              <a:gd name="connsiteX67" fmla="*/ 188115 w 5425826"/>
              <a:gd name="connsiteY67" fmla="*/ 4048125 h 6858000"/>
              <a:gd name="connsiteX68" fmla="*/ 178038 w 5425826"/>
              <a:gd name="connsiteY68" fmla="*/ 3987800 h 6858000"/>
              <a:gd name="connsiteX69" fmla="*/ 167960 w 5425826"/>
              <a:gd name="connsiteY69" fmla="*/ 3935412 h 6858000"/>
              <a:gd name="connsiteX70" fmla="*/ 152844 w 5425826"/>
              <a:gd name="connsiteY70" fmla="*/ 3890962 h 6858000"/>
              <a:gd name="connsiteX71" fmla="*/ 134368 w 5425826"/>
              <a:gd name="connsiteY71" fmla="*/ 3848100 h 6858000"/>
              <a:gd name="connsiteX72" fmla="*/ 115893 w 5425826"/>
              <a:gd name="connsiteY72" fmla="*/ 3811587 h 6858000"/>
              <a:gd name="connsiteX73" fmla="*/ 75583 w 5425826"/>
              <a:gd name="connsiteY73" fmla="*/ 3736975 h 6858000"/>
              <a:gd name="connsiteX74" fmla="*/ 55427 w 5425826"/>
              <a:gd name="connsiteY74" fmla="*/ 3697287 h 6858000"/>
              <a:gd name="connsiteX75" fmla="*/ 38632 w 5425826"/>
              <a:gd name="connsiteY75" fmla="*/ 3656012 h 6858000"/>
              <a:gd name="connsiteX76" fmla="*/ 23515 w 5425826"/>
              <a:gd name="connsiteY76" fmla="*/ 3609975 h 6858000"/>
              <a:gd name="connsiteX77" fmla="*/ 11758 w 5425826"/>
              <a:gd name="connsiteY77" fmla="*/ 3557587 h 6858000"/>
              <a:gd name="connsiteX78" fmla="*/ 3359 w 5425826"/>
              <a:gd name="connsiteY78" fmla="*/ 3497262 h 6858000"/>
              <a:gd name="connsiteX79" fmla="*/ 0 w 5425826"/>
              <a:gd name="connsiteY79" fmla="*/ 3427412 h 6858000"/>
              <a:gd name="connsiteX80" fmla="*/ 3359 w 5425826"/>
              <a:gd name="connsiteY80" fmla="*/ 3360737 h 6858000"/>
              <a:gd name="connsiteX81" fmla="*/ 11758 w 5425826"/>
              <a:gd name="connsiteY81" fmla="*/ 3300412 h 6858000"/>
              <a:gd name="connsiteX82" fmla="*/ 23515 w 5425826"/>
              <a:gd name="connsiteY82" fmla="*/ 3248025 h 6858000"/>
              <a:gd name="connsiteX83" fmla="*/ 38632 w 5425826"/>
              <a:gd name="connsiteY83" fmla="*/ 3201987 h 6858000"/>
              <a:gd name="connsiteX84" fmla="*/ 55427 w 5425826"/>
              <a:gd name="connsiteY84" fmla="*/ 3160712 h 6858000"/>
              <a:gd name="connsiteX85" fmla="*/ 75583 w 5425826"/>
              <a:gd name="connsiteY85" fmla="*/ 3121025 h 6858000"/>
              <a:gd name="connsiteX86" fmla="*/ 95738 w 5425826"/>
              <a:gd name="connsiteY86" fmla="*/ 3084512 h 6858000"/>
              <a:gd name="connsiteX87" fmla="*/ 115893 w 5425826"/>
              <a:gd name="connsiteY87" fmla="*/ 3046412 h 6858000"/>
              <a:gd name="connsiteX88" fmla="*/ 134368 w 5425826"/>
              <a:gd name="connsiteY88" fmla="*/ 3009900 h 6858000"/>
              <a:gd name="connsiteX89" fmla="*/ 152844 w 5425826"/>
              <a:gd name="connsiteY89" fmla="*/ 2967037 h 6858000"/>
              <a:gd name="connsiteX90" fmla="*/ 167960 w 5425826"/>
              <a:gd name="connsiteY90" fmla="*/ 2922587 h 6858000"/>
              <a:gd name="connsiteX91" fmla="*/ 178038 w 5425826"/>
              <a:gd name="connsiteY91" fmla="*/ 2868612 h 6858000"/>
              <a:gd name="connsiteX92" fmla="*/ 188115 w 5425826"/>
              <a:gd name="connsiteY92" fmla="*/ 2809875 h 6858000"/>
              <a:gd name="connsiteX93" fmla="*/ 189795 w 5425826"/>
              <a:gd name="connsiteY93" fmla="*/ 2741612 h 6858000"/>
              <a:gd name="connsiteX94" fmla="*/ 188115 w 5425826"/>
              <a:gd name="connsiteY94" fmla="*/ 2671762 h 6858000"/>
              <a:gd name="connsiteX95" fmla="*/ 178038 w 5425826"/>
              <a:gd name="connsiteY95" fmla="*/ 2613025 h 6858000"/>
              <a:gd name="connsiteX96" fmla="*/ 167960 w 5425826"/>
              <a:gd name="connsiteY96" fmla="*/ 2560637 h 6858000"/>
              <a:gd name="connsiteX97" fmla="*/ 152844 w 5425826"/>
              <a:gd name="connsiteY97" fmla="*/ 2513012 h 6858000"/>
              <a:gd name="connsiteX98" fmla="*/ 134368 w 5425826"/>
              <a:gd name="connsiteY98" fmla="*/ 2471737 h 6858000"/>
              <a:gd name="connsiteX99" fmla="*/ 115893 w 5425826"/>
              <a:gd name="connsiteY99" fmla="*/ 2433637 h 6858000"/>
              <a:gd name="connsiteX100" fmla="*/ 95738 w 5425826"/>
              <a:gd name="connsiteY100" fmla="*/ 2395537 h 6858000"/>
              <a:gd name="connsiteX101" fmla="*/ 75583 w 5425826"/>
              <a:gd name="connsiteY101" fmla="*/ 2359025 h 6858000"/>
              <a:gd name="connsiteX102" fmla="*/ 55427 w 5425826"/>
              <a:gd name="connsiteY102" fmla="*/ 2319337 h 6858000"/>
              <a:gd name="connsiteX103" fmla="*/ 38632 w 5425826"/>
              <a:gd name="connsiteY103" fmla="*/ 2278062 h 6858000"/>
              <a:gd name="connsiteX104" fmla="*/ 23515 w 5425826"/>
              <a:gd name="connsiteY104" fmla="*/ 2232025 h 6858000"/>
              <a:gd name="connsiteX105" fmla="*/ 11758 w 5425826"/>
              <a:gd name="connsiteY105" fmla="*/ 2179637 h 6858000"/>
              <a:gd name="connsiteX106" fmla="*/ 3359 w 5425826"/>
              <a:gd name="connsiteY106" fmla="*/ 2119312 h 6858000"/>
              <a:gd name="connsiteX107" fmla="*/ 0 w 5425826"/>
              <a:gd name="connsiteY107" fmla="*/ 2051050 h 6858000"/>
              <a:gd name="connsiteX108" fmla="*/ 3359 w 5425826"/>
              <a:gd name="connsiteY108" fmla="*/ 1982787 h 6858000"/>
              <a:gd name="connsiteX109" fmla="*/ 11758 w 5425826"/>
              <a:gd name="connsiteY109" fmla="*/ 1922462 h 6858000"/>
              <a:gd name="connsiteX110" fmla="*/ 23515 w 5425826"/>
              <a:gd name="connsiteY110" fmla="*/ 1870075 h 6858000"/>
              <a:gd name="connsiteX111" fmla="*/ 38632 w 5425826"/>
              <a:gd name="connsiteY111" fmla="*/ 1824037 h 6858000"/>
              <a:gd name="connsiteX112" fmla="*/ 55427 w 5425826"/>
              <a:gd name="connsiteY112" fmla="*/ 1782762 h 6858000"/>
              <a:gd name="connsiteX113" fmla="*/ 75583 w 5425826"/>
              <a:gd name="connsiteY113" fmla="*/ 1743075 h 6858000"/>
              <a:gd name="connsiteX114" fmla="*/ 95738 w 5425826"/>
              <a:gd name="connsiteY114" fmla="*/ 1708150 h 6858000"/>
              <a:gd name="connsiteX115" fmla="*/ 115893 w 5425826"/>
              <a:gd name="connsiteY115" fmla="*/ 1671637 h 6858000"/>
              <a:gd name="connsiteX116" fmla="*/ 134368 w 5425826"/>
              <a:gd name="connsiteY116" fmla="*/ 1631950 h 6858000"/>
              <a:gd name="connsiteX117" fmla="*/ 152844 w 5425826"/>
              <a:gd name="connsiteY117" fmla="*/ 1589087 h 6858000"/>
              <a:gd name="connsiteX118" fmla="*/ 167960 w 5425826"/>
              <a:gd name="connsiteY118" fmla="*/ 1544637 h 6858000"/>
              <a:gd name="connsiteX119" fmla="*/ 178038 w 5425826"/>
              <a:gd name="connsiteY119" fmla="*/ 1492250 h 6858000"/>
              <a:gd name="connsiteX120" fmla="*/ 188115 w 5425826"/>
              <a:gd name="connsiteY120" fmla="*/ 1431925 h 6858000"/>
              <a:gd name="connsiteX121" fmla="*/ 189795 w 5425826"/>
              <a:gd name="connsiteY121" fmla="*/ 1363662 h 6858000"/>
              <a:gd name="connsiteX122" fmla="*/ 188115 w 5425826"/>
              <a:gd name="connsiteY122" fmla="*/ 1295400 h 6858000"/>
              <a:gd name="connsiteX123" fmla="*/ 178038 w 5425826"/>
              <a:gd name="connsiteY123" fmla="*/ 1235075 h 6858000"/>
              <a:gd name="connsiteX124" fmla="*/ 167960 w 5425826"/>
              <a:gd name="connsiteY124" fmla="*/ 1182687 h 6858000"/>
              <a:gd name="connsiteX125" fmla="*/ 152844 w 5425826"/>
              <a:gd name="connsiteY125" fmla="*/ 1136650 h 6858000"/>
              <a:gd name="connsiteX126" fmla="*/ 134368 w 5425826"/>
              <a:gd name="connsiteY126" fmla="*/ 1095375 h 6858000"/>
              <a:gd name="connsiteX127" fmla="*/ 115893 w 5425826"/>
              <a:gd name="connsiteY127" fmla="*/ 1055687 h 6858000"/>
              <a:gd name="connsiteX128" fmla="*/ 95738 w 5425826"/>
              <a:gd name="connsiteY128" fmla="*/ 1017587 h 6858000"/>
              <a:gd name="connsiteX129" fmla="*/ 75583 w 5425826"/>
              <a:gd name="connsiteY129" fmla="*/ 981075 h 6858000"/>
              <a:gd name="connsiteX130" fmla="*/ 55427 w 5425826"/>
              <a:gd name="connsiteY130" fmla="*/ 942975 h 6858000"/>
              <a:gd name="connsiteX131" fmla="*/ 38632 w 5425826"/>
              <a:gd name="connsiteY131" fmla="*/ 901700 h 6858000"/>
              <a:gd name="connsiteX132" fmla="*/ 23515 w 5425826"/>
              <a:gd name="connsiteY132" fmla="*/ 854075 h 6858000"/>
              <a:gd name="connsiteX133" fmla="*/ 11758 w 5425826"/>
              <a:gd name="connsiteY133" fmla="*/ 801687 h 6858000"/>
              <a:gd name="connsiteX134" fmla="*/ 3359 w 5425826"/>
              <a:gd name="connsiteY134" fmla="*/ 744537 h 6858000"/>
              <a:gd name="connsiteX135" fmla="*/ 0 w 5425826"/>
              <a:gd name="connsiteY135" fmla="*/ 673100 h 6858000"/>
              <a:gd name="connsiteX136" fmla="*/ 3359 w 5425826"/>
              <a:gd name="connsiteY136" fmla="*/ 606425 h 6858000"/>
              <a:gd name="connsiteX137" fmla="*/ 11758 w 5425826"/>
              <a:gd name="connsiteY137" fmla="*/ 546100 h 6858000"/>
              <a:gd name="connsiteX138" fmla="*/ 23515 w 5425826"/>
              <a:gd name="connsiteY138" fmla="*/ 496887 h 6858000"/>
              <a:gd name="connsiteX139" fmla="*/ 38632 w 5425826"/>
              <a:gd name="connsiteY139" fmla="*/ 450850 h 6858000"/>
              <a:gd name="connsiteX140" fmla="*/ 55427 w 5425826"/>
              <a:gd name="connsiteY140" fmla="*/ 409575 h 6858000"/>
              <a:gd name="connsiteX141" fmla="*/ 73903 w 5425826"/>
              <a:gd name="connsiteY141" fmla="*/ 369887 h 6858000"/>
              <a:gd name="connsiteX142" fmla="*/ 92379 w 5425826"/>
              <a:gd name="connsiteY142" fmla="*/ 334962 h 6858000"/>
              <a:gd name="connsiteX143" fmla="*/ 112534 w 5425826"/>
              <a:gd name="connsiteY143" fmla="*/ 296862 h 6858000"/>
              <a:gd name="connsiteX144" fmla="*/ 132689 w 5425826"/>
              <a:gd name="connsiteY144" fmla="*/ 260350 h 6858000"/>
              <a:gd name="connsiteX145" fmla="*/ 149485 w 5425826"/>
              <a:gd name="connsiteY145" fmla="*/ 217487 h 6858000"/>
              <a:gd name="connsiteX146" fmla="*/ 166281 w 5425826"/>
              <a:gd name="connsiteY146" fmla="*/ 174625 h 6858000"/>
              <a:gd name="connsiteX147" fmla="*/ 176358 w 5425826"/>
              <a:gd name="connsiteY147" fmla="*/ 122237 h 6858000"/>
              <a:gd name="connsiteX148" fmla="*/ 184756 w 5425826"/>
              <a:gd name="connsiteY148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5425826" h="6858000">
                <a:moveTo>
                  <a:pt x="189795" y="0"/>
                </a:moveTo>
                <a:lnTo>
                  <a:pt x="189796" y="0"/>
                </a:lnTo>
                <a:lnTo>
                  <a:pt x="334175" y="0"/>
                </a:lnTo>
                <a:lnTo>
                  <a:pt x="4653887" y="0"/>
                </a:lnTo>
                <a:lnTo>
                  <a:pt x="5282519" y="0"/>
                </a:lnTo>
                <a:lnTo>
                  <a:pt x="5425826" y="0"/>
                </a:lnTo>
                <a:lnTo>
                  <a:pt x="5425826" y="6858000"/>
                </a:lnTo>
                <a:lnTo>
                  <a:pt x="5282519" y="6858000"/>
                </a:lnTo>
                <a:lnTo>
                  <a:pt x="4653887" y="6858000"/>
                </a:lnTo>
                <a:lnTo>
                  <a:pt x="334175" y="6858000"/>
                </a:lnTo>
                <a:lnTo>
                  <a:pt x="189796" y="6858000"/>
                </a:lnTo>
                <a:lnTo>
                  <a:pt x="189795" y="6858000"/>
                </a:lnTo>
                <a:lnTo>
                  <a:pt x="184756" y="6791325"/>
                </a:lnTo>
                <a:lnTo>
                  <a:pt x="176358" y="6735762"/>
                </a:lnTo>
                <a:lnTo>
                  <a:pt x="166281" y="6683375"/>
                </a:lnTo>
                <a:lnTo>
                  <a:pt x="149485" y="6640512"/>
                </a:lnTo>
                <a:lnTo>
                  <a:pt x="132689" y="6597650"/>
                </a:lnTo>
                <a:lnTo>
                  <a:pt x="112534" y="6561137"/>
                </a:lnTo>
                <a:lnTo>
                  <a:pt x="92379" y="6523037"/>
                </a:lnTo>
                <a:lnTo>
                  <a:pt x="73903" y="6488112"/>
                </a:lnTo>
                <a:lnTo>
                  <a:pt x="55427" y="6448425"/>
                </a:lnTo>
                <a:lnTo>
                  <a:pt x="38632" y="6407150"/>
                </a:lnTo>
                <a:lnTo>
                  <a:pt x="23515" y="6361112"/>
                </a:lnTo>
                <a:lnTo>
                  <a:pt x="11758" y="6311900"/>
                </a:lnTo>
                <a:lnTo>
                  <a:pt x="3359" y="6251575"/>
                </a:lnTo>
                <a:lnTo>
                  <a:pt x="0" y="6183312"/>
                </a:lnTo>
                <a:lnTo>
                  <a:pt x="3359" y="6113462"/>
                </a:lnTo>
                <a:lnTo>
                  <a:pt x="11758" y="6056312"/>
                </a:lnTo>
                <a:lnTo>
                  <a:pt x="23515" y="6003925"/>
                </a:lnTo>
                <a:lnTo>
                  <a:pt x="38632" y="5956300"/>
                </a:lnTo>
                <a:lnTo>
                  <a:pt x="55427" y="5915025"/>
                </a:lnTo>
                <a:lnTo>
                  <a:pt x="75583" y="5876925"/>
                </a:lnTo>
                <a:lnTo>
                  <a:pt x="95738" y="5840412"/>
                </a:lnTo>
                <a:lnTo>
                  <a:pt x="115893" y="5802312"/>
                </a:lnTo>
                <a:lnTo>
                  <a:pt x="134368" y="5762625"/>
                </a:lnTo>
                <a:lnTo>
                  <a:pt x="152844" y="5721350"/>
                </a:lnTo>
                <a:lnTo>
                  <a:pt x="167960" y="5675312"/>
                </a:lnTo>
                <a:lnTo>
                  <a:pt x="178038" y="5622925"/>
                </a:lnTo>
                <a:lnTo>
                  <a:pt x="188115" y="5562600"/>
                </a:lnTo>
                <a:lnTo>
                  <a:pt x="189795" y="5494337"/>
                </a:lnTo>
                <a:lnTo>
                  <a:pt x="188115" y="5426075"/>
                </a:lnTo>
                <a:lnTo>
                  <a:pt x="178038" y="5365750"/>
                </a:lnTo>
                <a:lnTo>
                  <a:pt x="167960" y="5313362"/>
                </a:lnTo>
                <a:lnTo>
                  <a:pt x="152844" y="5268912"/>
                </a:lnTo>
                <a:lnTo>
                  <a:pt x="134368" y="5226050"/>
                </a:lnTo>
                <a:lnTo>
                  <a:pt x="115893" y="5186362"/>
                </a:lnTo>
                <a:lnTo>
                  <a:pt x="95738" y="5149850"/>
                </a:lnTo>
                <a:lnTo>
                  <a:pt x="75583" y="5114925"/>
                </a:lnTo>
                <a:lnTo>
                  <a:pt x="55427" y="5075237"/>
                </a:lnTo>
                <a:lnTo>
                  <a:pt x="38632" y="5033962"/>
                </a:lnTo>
                <a:lnTo>
                  <a:pt x="23515" y="4987925"/>
                </a:lnTo>
                <a:lnTo>
                  <a:pt x="11758" y="4935537"/>
                </a:lnTo>
                <a:lnTo>
                  <a:pt x="3359" y="4875212"/>
                </a:lnTo>
                <a:lnTo>
                  <a:pt x="0" y="4806950"/>
                </a:lnTo>
                <a:lnTo>
                  <a:pt x="3359" y="4738687"/>
                </a:lnTo>
                <a:lnTo>
                  <a:pt x="11758" y="4678362"/>
                </a:lnTo>
                <a:lnTo>
                  <a:pt x="23515" y="4625975"/>
                </a:lnTo>
                <a:lnTo>
                  <a:pt x="38632" y="4579937"/>
                </a:lnTo>
                <a:lnTo>
                  <a:pt x="55427" y="4537075"/>
                </a:lnTo>
                <a:lnTo>
                  <a:pt x="75583" y="4498975"/>
                </a:lnTo>
                <a:lnTo>
                  <a:pt x="115893" y="4424362"/>
                </a:lnTo>
                <a:lnTo>
                  <a:pt x="134368" y="4386262"/>
                </a:lnTo>
                <a:lnTo>
                  <a:pt x="152844" y="4343400"/>
                </a:lnTo>
                <a:lnTo>
                  <a:pt x="167960" y="4297362"/>
                </a:lnTo>
                <a:lnTo>
                  <a:pt x="178038" y="4244975"/>
                </a:lnTo>
                <a:lnTo>
                  <a:pt x="188115" y="4186237"/>
                </a:lnTo>
                <a:lnTo>
                  <a:pt x="189795" y="4116387"/>
                </a:lnTo>
                <a:lnTo>
                  <a:pt x="188115" y="4048125"/>
                </a:lnTo>
                <a:lnTo>
                  <a:pt x="178038" y="3987800"/>
                </a:lnTo>
                <a:lnTo>
                  <a:pt x="167960" y="3935412"/>
                </a:lnTo>
                <a:lnTo>
                  <a:pt x="152844" y="3890962"/>
                </a:lnTo>
                <a:lnTo>
                  <a:pt x="134368" y="3848100"/>
                </a:lnTo>
                <a:lnTo>
                  <a:pt x="115893" y="3811587"/>
                </a:lnTo>
                <a:lnTo>
                  <a:pt x="75583" y="3736975"/>
                </a:lnTo>
                <a:lnTo>
                  <a:pt x="55427" y="3697287"/>
                </a:lnTo>
                <a:lnTo>
                  <a:pt x="38632" y="3656012"/>
                </a:lnTo>
                <a:lnTo>
                  <a:pt x="23515" y="3609975"/>
                </a:lnTo>
                <a:lnTo>
                  <a:pt x="11758" y="3557587"/>
                </a:lnTo>
                <a:lnTo>
                  <a:pt x="3359" y="3497262"/>
                </a:lnTo>
                <a:lnTo>
                  <a:pt x="0" y="3427412"/>
                </a:lnTo>
                <a:lnTo>
                  <a:pt x="3359" y="3360737"/>
                </a:lnTo>
                <a:lnTo>
                  <a:pt x="11758" y="3300412"/>
                </a:lnTo>
                <a:lnTo>
                  <a:pt x="23515" y="3248025"/>
                </a:lnTo>
                <a:lnTo>
                  <a:pt x="38632" y="3201987"/>
                </a:lnTo>
                <a:lnTo>
                  <a:pt x="55427" y="3160712"/>
                </a:lnTo>
                <a:lnTo>
                  <a:pt x="75583" y="3121025"/>
                </a:lnTo>
                <a:lnTo>
                  <a:pt x="95738" y="3084512"/>
                </a:lnTo>
                <a:lnTo>
                  <a:pt x="115893" y="3046412"/>
                </a:lnTo>
                <a:lnTo>
                  <a:pt x="134368" y="3009900"/>
                </a:lnTo>
                <a:lnTo>
                  <a:pt x="152844" y="2967037"/>
                </a:lnTo>
                <a:lnTo>
                  <a:pt x="167960" y="2922587"/>
                </a:lnTo>
                <a:lnTo>
                  <a:pt x="178038" y="2868612"/>
                </a:lnTo>
                <a:lnTo>
                  <a:pt x="188115" y="2809875"/>
                </a:lnTo>
                <a:lnTo>
                  <a:pt x="189795" y="2741612"/>
                </a:lnTo>
                <a:lnTo>
                  <a:pt x="188115" y="2671762"/>
                </a:lnTo>
                <a:lnTo>
                  <a:pt x="178038" y="2613025"/>
                </a:lnTo>
                <a:lnTo>
                  <a:pt x="167960" y="2560637"/>
                </a:lnTo>
                <a:lnTo>
                  <a:pt x="152844" y="2513012"/>
                </a:lnTo>
                <a:lnTo>
                  <a:pt x="134368" y="2471737"/>
                </a:lnTo>
                <a:lnTo>
                  <a:pt x="115893" y="2433637"/>
                </a:lnTo>
                <a:lnTo>
                  <a:pt x="95738" y="2395537"/>
                </a:lnTo>
                <a:lnTo>
                  <a:pt x="75583" y="2359025"/>
                </a:lnTo>
                <a:lnTo>
                  <a:pt x="55427" y="2319337"/>
                </a:lnTo>
                <a:lnTo>
                  <a:pt x="38632" y="2278062"/>
                </a:lnTo>
                <a:lnTo>
                  <a:pt x="23515" y="2232025"/>
                </a:lnTo>
                <a:lnTo>
                  <a:pt x="11758" y="2179637"/>
                </a:lnTo>
                <a:lnTo>
                  <a:pt x="3359" y="2119312"/>
                </a:lnTo>
                <a:lnTo>
                  <a:pt x="0" y="2051050"/>
                </a:lnTo>
                <a:lnTo>
                  <a:pt x="3359" y="1982787"/>
                </a:lnTo>
                <a:lnTo>
                  <a:pt x="11758" y="1922462"/>
                </a:lnTo>
                <a:lnTo>
                  <a:pt x="23515" y="1870075"/>
                </a:lnTo>
                <a:lnTo>
                  <a:pt x="38632" y="1824037"/>
                </a:lnTo>
                <a:lnTo>
                  <a:pt x="55427" y="1782762"/>
                </a:lnTo>
                <a:lnTo>
                  <a:pt x="75583" y="1743075"/>
                </a:lnTo>
                <a:lnTo>
                  <a:pt x="95738" y="1708150"/>
                </a:lnTo>
                <a:lnTo>
                  <a:pt x="115893" y="1671637"/>
                </a:lnTo>
                <a:lnTo>
                  <a:pt x="134368" y="1631950"/>
                </a:lnTo>
                <a:lnTo>
                  <a:pt x="152844" y="1589087"/>
                </a:lnTo>
                <a:lnTo>
                  <a:pt x="167960" y="1544637"/>
                </a:lnTo>
                <a:lnTo>
                  <a:pt x="178038" y="1492250"/>
                </a:lnTo>
                <a:lnTo>
                  <a:pt x="188115" y="1431925"/>
                </a:lnTo>
                <a:lnTo>
                  <a:pt x="189795" y="1363662"/>
                </a:lnTo>
                <a:lnTo>
                  <a:pt x="188115" y="1295400"/>
                </a:lnTo>
                <a:lnTo>
                  <a:pt x="178038" y="1235075"/>
                </a:lnTo>
                <a:lnTo>
                  <a:pt x="167960" y="1182687"/>
                </a:lnTo>
                <a:lnTo>
                  <a:pt x="152844" y="1136650"/>
                </a:lnTo>
                <a:lnTo>
                  <a:pt x="134368" y="1095375"/>
                </a:lnTo>
                <a:lnTo>
                  <a:pt x="115893" y="1055687"/>
                </a:lnTo>
                <a:lnTo>
                  <a:pt x="95738" y="1017587"/>
                </a:lnTo>
                <a:lnTo>
                  <a:pt x="75583" y="981075"/>
                </a:lnTo>
                <a:lnTo>
                  <a:pt x="55427" y="942975"/>
                </a:lnTo>
                <a:lnTo>
                  <a:pt x="38632" y="901700"/>
                </a:lnTo>
                <a:lnTo>
                  <a:pt x="23515" y="854075"/>
                </a:lnTo>
                <a:lnTo>
                  <a:pt x="11758" y="801687"/>
                </a:lnTo>
                <a:lnTo>
                  <a:pt x="3359" y="744537"/>
                </a:lnTo>
                <a:lnTo>
                  <a:pt x="0" y="673100"/>
                </a:lnTo>
                <a:lnTo>
                  <a:pt x="3359" y="606425"/>
                </a:lnTo>
                <a:lnTo>
                  <a:pt x="11758" y="546100"/>
                </a:lnTo>
                <a:lnTo>
                  <a:pt x="23515" y="496887"/>
                </a:lnTo>
                <a:lnTo>
                  <a:pt x="38632" y="450850"/>
                </a:lnTo>
                <a:lnTo>
                  <a:pt x="55427" y="409575"/>
                </a:lnTo>
                <a:lnTo>
                  <a:pt x="73903" y="369887"/>
                </a:lnTo>
                <a:lnTo>
                  <a:pt x="92379" y="334962"/>
                </a:lnTo>
                <a:lnTo>
                  <a:pt x="112534" y="296862"/>
                </a:lnTo>
                <a:lnTo>
                  <a:pt x="132689" y="260350"/>
                </a:lnTo>
                <a:lnTo>
                  <a:pt x="149485" y="217487"/>
                </a:lnTo>
                <a:lnTo>
                  <a:pt x="166281" y="174625"/>
                </a:lnTo>
                <a:lnTo>
                  <a:pt x="176358" y="122237"/>
                </a:lnTo>
                <a:lnTo>
                  <a:pt x="184756" y="66675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>
              <a:solidFill>
                <a:schemeClr val="lt1"/>
              </a:solidFill>
            </a:endParaRPr>
          </a:p>
        </p:txBody>
      </p:sp>
      <p:sp>
        <p:nvSpPr>
          <p:cNvPr id="97" name="Freeform: Shape 96">
            <a:extLst>
              <a:ext uri="{FF2B5EF4-FFF2-40B4-BE49-F238E27FC236}">
                <a16:creationId xmlns:a16="http://schemas.microsoft.com/office/drawing/2014/main" id="{BD9D725B-1ED5-4368-89B7-6DB5C1B3EB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7100346" cy="6858000"/>
          </a:xfrm>
          <a:custGeom>
            <a:avLst/>
            <a:gdLst>
              <a:gd name="connsiteX0" fmla="*/ 0 w 7100346"/>
              <a:gd name="connsiteY0" fmla="*/ 0 h 6858000"/>
              <a:gd name="connsiteX1" fmla="*/ 6955967 w 7100346"/>
              <a:gd name="connsiteY1" fmla="*/ 0 h 6858000"/>
              <a:gd name="connsiteX2" fmla="*/ 7100346 w 7100346"/>
              <a:gd name="connsiteY2" fmla="*/ 0 h 6858000"/>
              <a:gd name="connsiteX3" fmla="*/ 7095307 w 7100346"/>
              <a:gd name="connsiteY3" fmla="*/ 66675 h 6858000"/>
              <a:gd name="connsiteX4" fmla="*/ 7086909 w 7100346"/>
              <a:gd name="connsiteY4" fmla="*/ 122237 h 6858000"/>
              <a:gd name="connsiteX5" fmla="*/ 7076832 w 7100346"/>
              <a:gd name="connsiteY5" fmla="*/ 174625 h 6858000"/>
              <a:gd name="connsiteX6" fmla="*/ 7060036 w 7100346"/>
              <a:gd name="connsiteY6" fmla="*/ 217487 h 6858000"/>
              <a:gd name="connsiteX7" fmla="*/ 7043240 w 7100346"/>
              <a:gd name="connsiteY7" fmla="*/ 260350 h 6858000"/>
              <a:gd name="connsiteX8" fmla="*/ 7023085 w 7100346"/>
              <a:gd name="connsiteY8" fmla="*/ 296862 h 6858000"/>
              <a:gd name="connsiteX9" fmla="*/ 7002930 w 7100346"/>
              <a:gd name="connsiteY9" fmla="*/ 334962 h 6858000"/>
              <a:gd name="connsiteX10" fmla="*/ 6984454 w 7100346"/>
              <a:gd name="connsiteY10" fmla="*/ 369887 h 6858000"/>
              <a:gd name="connsiteX11" fmla="*/ 6965978 w 7100346"/>
              <a:gd name="connsiteY11" fmla="*/ 409575 h 6858000"/>
              <a:gd name="connsiteX12" fmla="*/ 6949183 w 7100346"/>
              <a:gd name="connsiteY12" fmla="*/ 450850 h 6858000"/>
              <a:gd name="connsiteX13" fmla="*/ 6934066 w 7100346"/>
              <a:gd name="connsiteY13" fmla="*/ 496887 h 6858000"/>
              <a:gd name="connsiteX14" fmla="*/ 6922309 w 7100346"/>
              <a:gd name="connsiteY14" fmla="*/ 546100 h 6858000"/>
              <a:gd name="connsiteX15" fmla="*/ 6913910 w 7100346"/>
              <a:gd name="connsiteY15" fmla="*/ 606425 h 6858000"/>
              <a:gd name="connsiteX16" fmla="*/ 6910551 w 7100346"/>
              <a:gd name="connsiteY16" fmla="*/ 673100 h 6858000"/>
              <a:gd name="connsiteX17" fmla="*/ 6913910 w 7100346"/>
              <a:gd name="connsiteY17" fmla="*/ 744537 h 6858000"/>
              <a:gd name="connsiteX18" fmla="*/ 6922309 w 7100346"/>
              <a:gd name="connsiteY18" fmla="*/ 801687 h 6858000"/>
              <a:gd name="connsiteX19" fmla="*/ 6934066 w 7100346"/>
              <a:gd name="connsiteY19" fmla="*/ 854075 h 6858000"/>
              <a:gd name="connsiteX20" fmla="*/ 6949183 w 7100346"/>
              <a:gd name="connsiteY20" fmla="*/ 901700 h 6858000"/>
              <a:gd name="connsiteX21" fmla="*/ 6965978 w 7100346"/>
              <a:gd name="connsiteY21" fmla="*/ 942975 h 6858000"/>
              <a:gd name="connsiteX22" fmla="*/ 6986134 w 7100346"/>
              <a:gd name="connsiteY22" fmla="*/ 981075 h 6858000"/>
              <a:gd name="connsiteX23" fmla="*/ 7006289 w 7100346"/>
              <a:gd name="connsiteY23" fmla="*/ 1017587 h 6858000"/>
              <a:gd name="connsiteX24" fmla="*/ 7026444 w 7100346"/>
              <a:gd name="connsiteY24" fmla="*/ 1055687 h 6858000"/>
              <a:gd name="connsiteX25" fmla="*/ 7044919 w 7100346"/>
              <a:gd name="connsiteY25" fmla="*/ 1095375 h 6858000"/>
              <a:gd name="connsiteX26" fmla="*/ 7063395 w 7100346"/>
              <a:gd name="connsiteY26" fmla="*/ 1136650 h 6858000"/>
              <a:gd name="connsiteX27" fmla="*/ 7078511 w 7100346"/>
              <a:gd name="connsiteY27" fmla="*/ 1182687 h 6858000"/>
              <a:gd name="connsiteX28" fmla="*/ 7088589 w 7100346"/>
              <a:gd name="connsiteY28" fmla="*/ 1235075 h 6858000"/>
              <a:gd name="connsiteX29" fmla="*/ 7098666 w 7100346"/>
              <a:gd name="connsiteY29" fmla="*/ 1295400 h 6858000"/>
              <a:gd name="connsiteX30" fmla="*/ 7100346 w 7100346"/>
              <a:gd name="connsiteY30" fmla="*/ 1363662 h 6858000"/>
              <a:gd name="connsiteX31" fmla="*/ 7098666 w 7100346"/>
              <a:gd name="connsiteY31" fmla="*/ 1431925 h 6858000"/>
              <a:gd name="connsiteX32" fmla="*/ 7088589 w 7100346"/>
              <a:gd name="connsiteY32" fmla="*/ 1492250 h 6858000"/>
              <a:gd name="connsiteX33" fmla="*/ 7078511 w 7100346"/>
              <a:gd name="connsiteY33" fmla="*/ 1544637 h 6858000"/>
              <a:gd name="connsiteX34" fmla="*/ 7063395 w 7100346"/>
              <a:gd name="connsiteY34" fmla="*/ 1589087 h 6858000"/>
              <a:gd name="connsiteX35" fmla="*/ 7044919 w 7100346"/>
              <a:gd name="connsiteY35" fmla="*/ 1631950 h 6858000"/>
              <a:gd name="connsiteX36" fmla="*/ 7026444 w 7100346"/>
              <a:gd name="connsiteY36" fmla="*/ 1671637 h 6858000"/>
              <a:gd name="connsiteX37" fmla="*/ 7006289 w 7100346"/>
              <a:gd name="connsiteY37" fmla="*/ 1708150 h 6858000"/>
              <a:gd name="connsiteX38" fmla="*/ 6986134 w 7100346"/>
              <a:gd name="connsiteY38" fmla="*/ 1743075 h 6858000"/>
              <a:gd name="connsiteX39" fmla="*/ 6965978 w 7100346"/>
              <a:gd name="connsiteY39" fmla="*/ 1782762 h 6858000"/>
              <a:gd name="connsiteX40" fmla="*/ 6949183 w 7100346"/>
              <a:gd name="connsiteY40" fmla="*/ 1824037 h 6858000"/>
              <a:gd name="connsiteX41" fmla="*/ 6934066 w 7100346"/>
              <a:gd name="connsiteY41" fmla="*/ 1870075 h 6858000"/>
              <a:gd name="connsiteX42" fmla="*/ 6922309 w 7100346"/>
              <a:gd name="connsiteY42" fmla="*/ 1922462 h 6858000"/>
              <a:gd name="connsiteX43" fmla="*/ 6913910 w 7100346"/>
              <a:gd name="connsiteY43" fmla="*/ 1982787 h 6858000"/>
              <a:gd name="connsiteX44" fmla="*/ 6910551 w 7100346"/>
              <a:gd name="connsiteY44" fmla="*/ 2051050 h 6858000"/>
              <a:gd name="connsiteX45" fmla="*/ 6913910 w 7100346"/>
              <a:gd name="connsiteY45" fmla="*/ 2119312 h 6858000"/>
              <a:gd name="connsiteX46" fmla="*/ 6922309 w 7100346"/>
              <a:gd name="connsiteY46" fmla="*/ 2179637 h 6858000"/>
              <a:gd name="connsiteX47" fmla="*/ 6934066 w 7100346"/>
              <a:gd name="connsiteY47" fmla="*/ 2232025 h 6858000"/>
              <a:gd name="connsiteX48" fmla="*/ 6949183 w 7100346"/>
              <a:gd name="connsiteY48" fmla="*/ 2278062 h 6858000"/>
              <a:gd name="connsiteX49" fmla="*/ 6965978 w 7100346"/>
              <a:gd name="connsiteY49" fmla="*/ 2319337 h 6858000"/>
              <a:gd name="connsiteX50" fmla="*/ 6986134 w 7100346"/>
              <a:gd name="connsiteY50" fmla="*/ 2359025 h 6858000"/>
              <a:gd name="connsiteX51" fmla="*/ 7006289 w 7100346"/>
              <a:gd name="connsiteY51" fmla="*/ 2395537 h 6858000"/>
              <a:gd name="connsiteX52" fmla="*/ 7026444 w 7100346"/>
              <a:gd name="connsiteY52" fmla="*/ 2433637 h 6858000"/>
              <a:gd name="connsiteX53" fmla="*/ 7044919 w 7100346"/>
              <a:gd name="connsiteY53" fmla="*/ 2471737 h 6858000"/>
              <a:gd name="connsiteX54" fmla="*/ 7063395 w 7100346"/>
              <a:gd name="connsiteY54" fmla="*/ 2513012 h 6858000"/>
              <a:gd name="connsiteX55" fmla="*/ 7078511 w 7100346"/>
              <a:gd name="connsiteY55" fmla="*/ 2560637 h 6858000"/>
              <a:gd name="connsiteX56" fmla="*/ 7088589 w 7100346"/>
              <a:gd name="connsiteY56" fmla="*/ 2613025 h 6858000"/>
              <a:gd name="connsiteX57" fmla="*/ 7098666 w 7100346"/>
              <a:gd name="connsiteY57" fmla="*/ 2671762 h 6858000"/>
              <a:gd name="connsiteX58" fmla="*/ 7100346 w 7100346"/>
              <a:gd name="connsiteY58" fmla="*/ 2741612 h 6858000"/>
              <a:gd name="connsiteX59" fmla="*/ 7098666 w 7100346"/>
              <a:gd name="connsiteY59" fmla="*/ 2809875 h 6858000"/>
              <a:gd name="connsiteX60" fmla="*/ 7088589 w 7100346"/>
              <a:gd name="connsiteY60" fmla="*/ 2868612 h 6858000"/>
              <a:gd name="connsiteX61" fmla="*/ 7078511 w 7100346"/>
              <a:gd name="connsiteY61" fmla="*/ 2922587 h 6858000"/>
              <a:gd name="connsiteX62" fmla="*/ 7063395 w 7100346"/>
              <a:gd name="connsiteY62" fmla="*/ 2967037 h 6858000"/>
              <a:gd name="connsiteX63" fmla="*/ 7044919 w 7100346"/>
              <a:gd name="connsiteY63" fmla="*/ 3009900 h 6858000"/>
              <a:gd name="connsiteX64" fmla="*/ 7026444 w 7100346"/>
              <a:gd name="connsiteY64" fmla="*/ 3046412 h 6858000"/>
              <a:gd name="connsiteX65" fmla="*/ 7006289 w 7100346"/>
              <a:gd name="connsiteY65" fmla="*/ 3084512 h 6858000"/>
              <a:gd name="connsiteX66" fmla="*/ 6986134 w 7100346"/>
              <a:gd name="connsiteY66" fmla="*/ 3121025 h 6858000"/>
              <a:gd name="connsiteX67" fmla="*/ 6965978 w 7100346"/>
              <a:gd name="connsiteY67" fmla="*/ 3160712 h 6858000"/>
              <a:gd name="connsiteX68" fmla="*/ 6949183 w 7100346"/>
              <a:gd name="connsiteY68" fmla="*/ 3201987 h 6858000"/>
              <a:gd name="connsiteX69" fmla="*/ 6934066 w 7100346"/>
              <a:gd name="connsiteY69" fmla="*/ 3248025 h 6858000"/>
              <a:gd name="connsiteX70" fmla="*/ 6922309 w 7100346"/>
              <a:gd name="connsiteY70" fmla="*/ 3300412 h 6858000"/>
              <a:gd name="connsiteX71" fmla="*/ 6913910 w 7100346"/>
              <a:gd name="connsiteY71" fmla="*/ 3360737 h 6858000"/>
              <a:gd name="connsiteX72" fmla="*/ 6910551 w 7100346"/>
              <a:gd name="connsiteY72" fmla="*/ 3427412 h 6858000"/>
              <a:gd name="connsiteX73" fmla="*/ 6913910 w 7100346"/>
              <a:gd name="connsiteY73" fmla="*/ 3497262 h 6858000"/>
              <a:gd name="connsiteX74" fmla="*/ 6922309 w 7100346"/>
              <a:gd name="connsiteY74" fmla="*/ 3557587 h 6858000"/>
              <a:gd name="connsiteX75" fmla="*/ 6934066 w 7100346"/>
              <a:gd name="connsiteY75" fmla="*/ 3609975 h 6858000"/>
              <a:gd name="connsiteX76" fmla="*/ 6949183 w 7100346"/>
              <a:gd name="connsiteY76" fmla="*/ 3656012 h 6858000"/>
              <a:gd name="connsiteX77" fmla="*/ 6965978 w 7100346"/>
              <a:gd name="connsiteY77" fmla="*/ 3697287 h 6858000"/>
              <a:gd name="connsiteX78" fmla="*/ 6986134 w 7100346"/>
              <a:gd name="connsiteY78" fmla="*/ 3736975 h 6858000"/>
              <a:gd name="connsiteX79" fmla="*/ 7026444 w 7100346"/>
              <a:gd name="connsiteY79" fmla="*/ 3811587 h 6858000"/>
              <a:gd name="connsiteX80" fmla="*/ 7044919 w 7100346"/>
              <a:gd name="connsiteY80" fmla="*/ 3848100 h 6858000"/>
              <a:gd name="connsiteX81" fmla="*/ 7063395 w 7100346"/>
              <a:gd name="connsiteY81" fmla="*/ 3890962 h 6858000"/>
              <a:gd name="connsiteX82" fmla="*/ 7078511 w 7100346"/>
              <a:gd name="connsiteY82" fmla="*/ 3935412 h 6858000"/>
              <a:gd name="connsiteX83" fmla="*/ 7088589 w 7100346"/>
              <a:gd name="connsiteY83" fmla="*/ 3987800 h 6858000"/>
              <a:gd name="connsiteX84" fmla="*/ 7098666 w 7100346"/>
              <a:gd name="connsiteY84" fmla="*/ 4048125 h 6858000"/>
              <a:gd name="connsiteX85" fmla="*/ 7100346 w 7100346"/>
              <a:gd name="connsiteY85" fmla="*/ 4116387 h 6858000"/>
              <a:gd name="connsiteX86" fmla="*/ 7098666 w 7100346"/>
              <a:gd name="connsiteY86" fmla="*/ 4186237 h 6858000"/>
              <a:gd name="connsiteX87" fmla="*/ 7088589 w 7100346"/>
              <a:gd name="connsiteY87" fmla="*/ 4244975 h 6858000"/>
              <a:gd name="connsiteX88" fmla="*/ 7078511 w 7100346"/>
              <a:gd name="connsiteY88" fmla="*/ 4297362 h 6858000"/>
              <a:gd name="connsiteX89" fmla="*/ 7063395 w 7100346"/>
              <a:gd name="connsiteY89" fmla="*/ 4343400 h 6858000"/>
              <a:gd name="connsiteX90" fmla="*/ 7044919 w 7100346"/>
              <a:gd name="connsiteY90" fmla="*/ 4386262 h 6858000"/>
              <a:gd name="connsiteX91" fmla="*/ 7026444 w 7100346"/>
              <a:gd name="connsiteY91" fmla="*/ 4424362 h 6858000"/>
              <a:gd name="connsiteX92" fmla="*/ 6986134 w 7100346"/>
              <a:gd name="connsiteY92" fmla="*/ 4498975 h 6858000"/>
              <a:gd name="connsiteX93" fmla="*/ 6965978 w 7100346"/>
              <a:gd name="connsiteY93" fmla="*/ 4537075 h 6858000"/>
              <a:gd name="connsiteX94" fmla="*/ 6949183 w 7100346"/>
              <a:gd name="connsiteY94" fmla="*/ 4579937 h 6858000"/>
              <a:gd name="connsiteX95" fmla="*/ 6934066 w 7100346"/>
              <a:gd name="connsiteY95" fmla="*/ 4625975 h 6858000"/>
              <a:gd name="connsiteX96" fmla="*/ 6922309 w 7100346"/>
              <a:gd name="connsiteY96" fmla="*/ 4678362 h 6858000"/>
              <a:gd name="connsiteX97" fmla="*/ 6913910 w 7100346"/>
              <a:gd name="connsiteY97" fmla="*/ 4738687 h 6858000"/>
              <a:gd name="connsiteX98" fmla="*/ 6910551 w 7100346"/>
              <a:gd name="connsiteY98" fmla="*/ 4806950 h 6858000"/>
              <a:gd name="connsiteX99" fmla="*/ 6913910 w 7100346"/>
              <a:gd name="connsiteY99" fmla="*/ 4875212 h 6858000"/>
              <a:gd name="connsiteX100" fmla="*/ 6922309 w 7100346"/>
              <a:gd name="connsiteY100" fmla="*/ 4935537 h 6858000"/>
              <a:gd name="connsiteX101" fmla="*/ 6934066 w 7100346"/>
              <a:gd name="connsiteY101" fmla="*/ 4987925 h 6858000"/>
              <a:gd name="connsiteX102" fmla="*/ 6949183 w 7100346"/>
              <a:gd name="connsiteY102" fmla="*/ 5033962 h 6858000"/>
              <a:gd name="connsiteX103" fmla="*/ 6965978 w 7100346"/>
              <a:gd name="connsiteY103" fmla="*/ 5075237 h 6858000"/>
              <a:gd name="connsiteX104" fmla="*/ 6986134 w 7100346"/>
              <a:gd name="connsiteY104" fmla="*/ 5114925 h 6858000"/>
              <a:gd name="connsiteX105" fmla="*/ 7006289 w 7100346"/>
              <a:gd name="connsiteY105" fmla="*/ 5149850 h 6858000"/>
              <a:gd name="connsiteX106" fmla="*/ 7026444 w 7100346"/>
              <a:gd name="connsiteY106" fmla="*/ 5186362 h 6858000"/>
              <a:gd name="connsiteX107" fmla="*/ 7044919 w 7100346"/>
              <a:gd name="connsiteY107" fmla="*/ 5226050 h 6858000"/>
              <a:gd name="connsiteX108" fmla="*/ 7063395 w 7100346"/>
              <a:gd name="connsiteY108" fmla="*/ 5268912 h 6858000"/>
              <a:gd name="connsiteX109" fmla="*/ 7078511 w 7100346"/>
              <a:gd name="connsiteY109" fmla="*/ 5313362 h 6858000"/>
              <a:gd name="connsiteX110" fmla="*/ 7088589 w 7100346"/>
              <a:gd name="connsiteY110" fmla="*/ 5365750 h 6858000"/>
              <a:gd name="connsiteX111" fmla="*/ 7098666 w 7100346"/>
              <a:gd name="connsiteY111" fmla="*/ 5426075 h 6858000"/>
              <a:gd name="connsiteX112" fmla="*/ 7100346 w 7100346"/>
              <a:gd name="connsiteY112" fmla="*/ 5494337 h 6858000"/>
              <a:gd name="connsiteX113" fmla="*/ 7098666 w 7100346"/>
              <a:gd name="connsiteY113" fmla="*/ 5562600 h 6858000"/>
              <a:gd name="connsiteX114" fmla="*/ 7088589 w 7100346"/>
              <a:gd name="connsiteY114" fmla="*/ 5622925 h 6858000"/>
              <a:gd name="connsiteX115" fmla="*/ 7078511 w 7100346"/>
              <a:gd name="connsiteY115" fmla="*/ 5675312 h 6858000"/>
              <a:gd name="connsiteX116" fmla="*/ 7063395 w 7100346"/>
              <a:gd name="connsiteY116" fmla="*/ 5721350 h 6858000"/>
              <a:gd name="connsiteX117" fmla="*/ 7044919 w 7100346"/>
              <a:gd name="connsiteY117" fmla="*/ 5762625 h 6858000"/>
              <a:gd name="connsiteX118" fmla="*/ 7026444 w 7100346"/>
              <a:gd name="connsiteY118" fmla="*/ 5802312 h 6858000"/>
              <a:gd name="connsiteX119" fmla="*/ 7006289 w 7100346"/>
              <a:gd name="connsiteY119" fmla="*/ 5840412 h 6858000"/>
              <a:gd name="connsiteX120" fmla="*/ 6986134 w 7100346"/>
              <a:gd name="connsiteY120" fmla="*/ 5876925 h 6858000"/>
              <a:gd name="connsiteX121" fmla="*/ 6965978 w 7100346"/>
              <a:gd name="connsiteY121" fmla="*/ 5915025 h 6858000"/>
              <a:gd name="connsiteX122" fmla="*/ 6949183 w 7100346"/>
              <a:gd name="connsiteY122" fmla="*/ 5956300 h 6858000"/>
              <a:gd name="connsiteX123" fmla="*/ 6934066 w 7100346"/>
              <a:gd name="connsiteY123" fmla="*/ 6003925 h 6858000"/>
              <a:gd name="connsiteX124" fmla="*/ 6922309 w 7100346"/>
              <a:gd name="connsiteY124" fmla="*/ 6056312 h 6858000"/>
              <a:gd name="connsiteX125" fmla="*/ 6913910 w 7100346"/>
              <a:gd name="connsiteY125" fmla="*/ 6113462 h 6858000"/>
              <a:gd name="connsiteX126" fmla="*/ 6910551 w 7100346"/>
              <a:gd name="connsiteY126" fmla="*/ 6183312 h 6858000"/>
              <a:gd name="connsiteX127" fmla="*/ 6913910 w 7100346"/>
              <a:gd name="connsiteY127" fmla="*/ 6251575 h 6858000"/>
              <a:gd name="connsiteX128" fmla="*/ 6922309 w 7100346"/>
              <a:gd name="connsiteY128" fmla="*/ 6311900 h 6858000"/>
              <a:gd name="connsiteX129" fmla="*/ 6934066 w 7100346"/>
              <a:gd name="connsiteY129" fmla="*/ 6361112 h 6858000"/>
              <a:gd name="connsiteX130" fmla="*/ 6949183 w 7100346"/>
              <a:gd name="connsiteY130" fmla="*/ 6407150 h 6858000"/>
              <a:gd name="connsiteX131" fmla="*/ 6965978 w 7100346"/>
              <a:gd name="connsiteY131" fmla="*/ 6448425 h 6858000"/>
              <a:gd name="connsiteX132" fmla="*/ 6984454 w 7100346"/>
              <a:gd name="connsiteY132" fmla="*/ 6488112 h 6858000"/>
              <a:gd name="connsiteX133" fmla="*/ 7002930 w 7100346"/>
              <a:gd name="connsiteY133" fmla="*/ 6523037 h 6858000"/>
              <a:gd name="connsiteX134" fmla="*/ 7023085 w 7100346"/>
              <a:gd name="connsiteY134" fmla="*/ 6561137 h 6858000"/>
              <a:gd name="connsiteX135" fmla="*/ 7043240 w 7100346"/>
              <a:gd name="connsiteY135" fmla="*/ 6597650 h 6858000"/>
              <a:gd name="connsiteX136" fmla="*/ 7060036 w 7100346"/>
              <a:gd name="connsiteY136" fmla="*/ 6640512 h 6858000"/>
              <a:gd name="connsiteX137" fmla="*/ 7076832 w 7100346"/>
              <a:gd name="connsiteY137" fmla="*/ 6683375 h 6858000"/>
              <a:gd name="connsiteX138" fmla="*/ 7086909 w 7100346"/>
              <a:gd name="connsiteY138" fmla="*/ 6735762 h 6858000"/>
              <a:gd name="connsiteX139" fmla="*/ 7095307 w 7100346"/>
              <a:gd name="connsiteY139" fmla="*/ 6791325 h 6858000"/>
              <a:gd name="connsiteX140" fmla="*/ 7100346 w 7100346"/>
              <a:gd name="connsiteY140" fmla="*/ 6858000 h 6858000"/>
              <a:gd name="connsiteX141" fmla="*/ 6955967 w 7100346"/>
              <a:gd name="connsiteY141" fmla="*/ 6858000 h 6858000"/>
              <a:gd name="connsiteX142" fmla="*/ 0 w 7100346"/>
              <a:gd name="connsiteY142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</a:cxnLst>
            <a:rect l="l" t="t" r="r" b="b"/>
            <a:pathLst>
              <a:path w="7100346" h="6858000">
                <a:moveTo>
                  <a:pt x="0" y="0"/>
                </a:moveTo>
                <a:lnTo>
                  <a:pt x="6955967" y="0"/>
                </a:lnTo>
                <a:lnTo>
                  <a:pt x="7100346" y="0"/>
                </a:lnTo>
                <a:lnTo>
                  <a:pt x="7095307" y="66675"/>
                </a:lnTo>
                <a:lnTo>
                  <a:pt x="7086909" y="122237"/>
                </a:lnTo>
                <a:lnTo>
                  <a:pt x="7076832" y="174625"/>
                </a:lnTo>
                <a:lnTo>
                  <a:pt x="7060036" y="217487"/>
                </a:lnTo>
                <a:lnTo>
                  <a:pt x="7043240" y="260350"/>
                </a:lnTo>
                <a:lnTo>
                  <a:pt x="7023085" y="296862"/>
                </a:lnTo>
                <a:lnTo>
                  <a:pt x="7002930" y="334962"/>
                </a:lnTo>
                <a:lnTo>
                  <a:pt x="6984454" y="369887"/>
                </a:lnTo>
                <a:lnTo>
                  <a:pt x="6965978" y="409575"/>
                </a:lnTo>
                <a:lnTo>
                  <a:pt x="6949183" y="450850"/>
                </a:lnTo>
                <a:lnTo>
                  <a:pt x="6934066" y="496887"/>
                </a:lnTo>
                <a:lnTo>
                  <a:pt x="6922309" y="546100"/>
                </a:lnTo>
                <a:lnTo>
                  <a:pt x="6913910" y="606425"/>
                </a:lnTo>
                <a:lnTo>
                  <a:pt x="6910551" y="673100"/>
                </a:lnTo>
                <a:lnTo>
                  <a:pt x="6913910" y="744537"/>
                </a:lnTo>
                <a:lnTo>
                  <a:pt x="6922309" y="801687"/>
                </a:lnTo>
                <a:lnTo>
                  <a:pt x="6934066" y="854075"/>
                </a:lnTo>
                <a:lnTo>
                  <a:pt x="6949183" y="901700"/>
                </a:lnTo>
                <a:lnTo>
                  <a:pt x="6965978" y="942975"/>
                </a:lnTo>
                <a:lnTo>
                  <a:pt x="6986134" y="981075"/>
                </a:lnTo>
                <a:lnTo>
                  <a:pt x="7006289" y="1017587"/>
                </a:lnTo>
                <a:lnTo>
                  <a:pt x="7026444" y="1055687"/>
                </a:lnTo>
                <a:lnTo>
                  <a:pt x="7044919" y="1095375"/>
                </a:lnTo>
                <a:lnTo>
                  <a:pt x="7063395" y="1136650"/>
                </a:lnTo>
                <a:lnTo>
                  <a:pt x="7078511" y="1182687"/>
                </a:lnTo>
                <a:lnTo>
                  <a:pt x="7088589" y="1235075"/>
                </a:lnTo>
                <a:lnTo>
                  <a:pt x="7098666" y="1295400"/>
                </a:lnTo>
                <a:lnTo>
                  <a:pt x="7100346" y="1363662"/>
                </a:lnTo>
                <a:lnTo>
                  <a:pt x="7098666" y="1431925"/>
                </a:lnTo>
                <a:lnTo>
                  <a:pt x="7088589" y="1492250"/>
                </a:lnTo>
                <a:lnTo>
                  <a:pt x="7078511" y="1544637"/>
                </a:lnTo>
                <a:lnTo>
                  <a:pt x="7063395" y="1589087"/>
                </a:lnTo>
                <a:lnTo>
                  <a:pt x="7044919" y="1631950"/>
                </a:lnTo>
                <a:lnTo>
                  <a:pt x="7026444" y="1671637"/>
                </a:lnTo>
                <a:lnTo>
                  <a:pt x="7006289" y="1708150"/>
                </a:lnTo>
                <a:lnTo>
                  <a:pt x="6986134" y="1743075"/>
                </a:lnTo>
                <a:lnTo>
                  <a:pt x="6965978" y="1782762"/>
                </a:lnTo>
                <a:lnTo>
                  <a:pt x="6949183" y="1824037"/>
                </a:lnTo>
                <a:lnTo>
                  <a:pt x="6934066" y="1870075"/>
                </a:lnTo>
                <a:lnTo>
                  <a:pt x="6922309" y="1922462"/>
                </a:lnTo>
                <a:lnTo>
                  <a:pt x="6913910" y="1982787"/>
                </a:lnTo>
                <a:lnTo>
                  <a:pt x="6910551" y="2051050"/>
                </a:lnTo>
                <a:lnTo>
                  <a:pt x="6913910" y="2119312"/>
                </a:lnTo>
                <a:lnTo>
                  <a:pt x="6922309" y="2179637"/>
                </a:lnTo>
                <a:lnTo>
                  <a:pt x="6934066" y="2232025"/>
                </a:lnTo>
                <a:lnTo>
                  <a:pt x="6949183" y="2278062"/>
                </a:lnTo>
                <a:lnTo>
                  <a:pt x="6965978" y="2319337"/>
                </a:lnTo>
                <a:lnTo>
                  <a:pt x="6986134" y="2359025"/>
                </a:lnTo>
                <a:lnTo>
                  <a:pt x="7006289" y="2395537"/>
                </a:lnTo>
                <a:lnTo>
                  <a:pt x="7026444" y="2433637"/>
                </a:lnTo>
                <a:lnTo>
                  <a:pt x="7044919" y="2471737"/>
                </a:lnTo>
                <a:lnTo>
                  <a:pt x="7063395" y="2513012"/>
                </a:lnTo>
                <a:lnTo>
                  <a:pt x="7078511" y="2560637"/>
                </a:lnTo>
                <a:lnTo>
                  <a:pt x="7088589" y="2613025"/>
                </a:lnTo>
                <a:lnTo>
                  <a:pt x="7098666" y="2671762"/>
                </a:lnTo>
                <a:lnTo>
                  <a:pt x="7100346" y="2741612"/>
                </a:lnTo>
                <a:lnTo>
                  <a:pt x="7098666" y="2809875"/>
                </a:lnTo>
                <a:lnTo>
                  <a:pt x="7088589" y="2868612"/>
                </a:lnTo>
                <a:lnTo>
                  <a:pt x="7078511" y="2922587"/>
                </a:lnTo>
                <a:lnTo>
                  <a:pt x="7063395" y="2967037"/>
                </a:lnTo>
                <a:lnTo>
                  <a:pt x="7044919" y="3009900"/>
                </a:lnTo>
                <a:lnTo>
                  <a:pt x="7026444" y="3046412"/>
                </a:lnTo>
                <a:lnTo>
                  <a:pt x="7006289" y="3084512"/>
                </a:lnTo>
                <a:lnTo>
                  <a:pt x="6986134" y="3121025"/>
                </a:lnTo>
                <a:lnTo>
                  <a:pt x="6965978" y="3160712"/>
                </a:lnTo>
                <a:lnTo>
                  <a:pt x="6949183" y="3201987"/>
                </a:lnTo>
                <a:lnTo>
                  <a:pt x="6934066" y="3248025"/>
                </a:lnTo>
                <a:lnTo>
                  <a:pt x="6922309" y="3300412"/>
                </a:lnTo>
                <a:lnTo>
                  <a:pt x="6913910" y="3360737"/>
                </a:lnTo>
                <a:lnTo>
                  <a:pt x="6910551" y="3427412"/>
                </a:lnTo>
                <a:lnTo>
                  <a:pt x="6913910" y="3497262"/>
                </a:lnTo>
                <a:lnTo>
                  <a:pt x="6922309" y="3557587"/>
                </a:lnTo>
                <a:lnTo>
                  <a:pt x="6934066" y="3609975"/>
                </a:lnTo>
                <a:lnTo>
                  <a:pt x="6949183" y="3656012"/>
                </a:lnTo>
                <a:lnTo>
                  <a:pt x="6965978" y="3697287"/>
                </a:lnTo>
                <a:lnTo>
                  <a:pt x="6986134" y="3736975"/>
                </a:lnTo>
                <a:lnTo>
                  <a:pt x="7026444" y="3811587"/>
                </a:lnTo>
                <a:lnTo>
                  <a:pt x="7044919" y="3848100"/>
                </a:lnTo>
                <a:lnTo>
                  <a:pt x="7063395" y="3890962"/>
                </a:lnTo>
                <a:lnTo>
                  <a:pt x="7078511" y="3935412"/>
                </a:lnTo>
                <a:lnTo>
                  <a:pt x="7088589" y="3987800"/>
                </a:lnTo>
                <a:lnTo>
                  <a:pt x="7098666" y="4048125"/>
                </a:lnTo>
                <a:lnTo>
                  <a:pt x="7100346" y="4116387"/>
                </a:lnTo>
                <a:lnTo>
                  <a:pt x="7098666" y="4186237"/>
                </a:lnTo>
                <a:lnTo>
                  <a:pt x="7088589" y="4244975"/>
                </a:lnTo>
                <a:lnTo>
                  <a:pt x="7078511" y="4297362"/>
                </a:lnTo>
                <a:lnTo>
                  <a:pt x="7063395" y="4343400"/>
                </a:lnTo>
                <a:lnTo>
                  <a:pt x="7044919" y="4386262"/>
                </a:lnTo>
                <a:lnTo>
                  <a:pt x="7026444" y="4424362"/>
                </a:lnTo>
                <a:lnTo>
                  <a:pt x="6986134" y="4498975"/>
                </a:lnTo>
                <a:lnTo>
                  <a:pt x="6965978" y="4537075"/>
                </a:lnTo>
                <a:lnTo>
                  <a:pt x="6949183" y="4579937"/>
                </a:lnTo>
                <a:lnTo>
                  <a:pt x="6934066" y="4625975"/>
                </a:lnTo>
                <a:lnTo>
                  <a:pt x="6922309" y="4678362"/>
                </a:lnTo>
                <a:lnTo>
                  <a:pt x="6913910" y="4738687"/>
                </a:lnTo>
                <a:lnTo>
                  <a:pt x="6910551" y="4806950"/>
                </a:lnTo>
                <a:lnTo>
                  <a:pt x="6913910" y="4875212"/>
                </a:lnTo>
                <a:lnTo>
                  <a:pt x="6922309" y="4935537"/>
                </a:lnTo>
                <a:lnTo>
                  <a:pt x="6934066" y="4987925"/>
                </a:lnTo>
                <a:lnTo>
                  <a:pt x="6949183" y="5033962"/>
                </a:lnTo>
                <a:lnTo>
                  <a:pt x="6965978" y="5075237"/>
                </a:lnTo>
                <a:lnTo>
                  <a:pt x="6986134" y="5114925"/>
                </a:lnTo>
                <a:lnTo>
                  <a:pt x="7006289" y="5149850"/>
                </a:lnTo>
                <a:lnTo>
                  <a:pt x="7026444" y="5186362"/>
                </a:lnTo>
                <a:lnTo>
                  <a:pt x="7044919" y="5226050"/>
                </a:lnTo>
                <a:lnTo>
                  <a:pt x="7063395" y="5268912"/>
                </a:lnTo>
                <a:lnTo>
                  <a:pt x="7078511" y="5313362"/>
                </a:lnTo>
                <a:lnTo>
                  <a:pt x="7088589" y="5365750"/>
                </a:lnTo>
                <a:lnTo>
                  <a:pt x="7098666" y="5426075"/>
                </a:lnTo>
                <a:lnTo>
                  <a:pt x="7100346" y="5494337"/>
                </a:lnTo>
                <a:lnTo>
                  <a:pt x="7098666" y="5562600"/>
                </a:lnTo>
                <a:lnTo>
                  <a:pt x="7088589" y="5622925"/>
                </a:lnTo>
                <a:lnTo>
                  <a:pt x="7078511" y="5675312"/>
                </a:lnTo>
                <a:lnTo>
                  <a:pt x="7063395" y="5721350"/>
                </a:lnTo>
                <a:lnTo>
                  <a:pt x="7044919" y="5762625"/>
                </a:lnTo>
                <a:lnTo>
                  <a:pt x="7026444" y="5802312"/>
                </a:lnTo>
                <a:lnTo>
                  <a:pt x="7006289" y="5840412"/>
                </a:lnTo>
                <a:lnTo>
                  <a:pt x="6986134" y="5876925"/>
                </a:lnTo>
                <a:lnTo>
                  <a:pt x="6965978" y="5915025"/>
                </a:lnTo>
                <a:lnTo>
                  <a:pt x="6949183" y="5956300"/>
                </a:lnTo>
                <a:lnTo>
                  <a:pt x="6934066" y="6003925"/>
                </a:lnTo>
                <a:lnTo>
                  <a:pt x="6922309" y="6056312"/>
                </a:lnTo>
                <a:lnTo>
                  <a:pt x="6913910" y="6113462"/>
                </a:lnTo>
                <a:lnTo>
                  <a:pt x="6910551" y="6183312"/>
                </a:lnTo>
                <a:lnTo>
                  <a:pt x="6913910" y="6251575"/>
                </a:lnTo>
                <a:lnTo>
                  <a:pt x="6922309" y="6311900"/>
                </a:lnTo>
                <a:lnTo>
                  <a:pt x="6934066" y="6361112"/>
                </a:lnTo>
                <a:lnTo>
                  <a:pt x="6949183" y="6407150"/>
                </a:lnTo>
                <a:lnTo>
                  <a:pt x="6965978" y="6448425"/>
                </a:lnTo>
                <a:lnTo>
                  <a:pt x="6984454" y="6488112"/>
                </a:lnTo>
                <a:lnTo>
                  <a:pt x="7002930" y="6523037"/>
                </a:lnTo>
                <a:lnTo>
                  <a:pt x="7023085" y="6561137"/>
                </a:lnTo>
                <a:lnTo>
                  <a:pt x="7043240" y="6597650"/>
                </a:lnTo>
                <a:lnTo>
                  <a:pt x="7060036" y="6640512"/>
                </a:lnTo>
                <a:lnTo>
                  <a:pt x="7076832" y="6683375"/>
                </a:lnTo>
                <a:lnTo>
                  <a:pt x="7086909" y="6735762"/>
                </a:lnTo>
                <a:lnTo>
                  <a:pt x="7095307" y="6791325"/>
                </a:lnTo>
                <a:lnTo>
                  <a:pt x="7100346" y="6858000"/>
                </a:lnTo>
                <a:lnTo>
                  <a:pt x="6955967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DF92702-E844-4217-B190-BDC13F40D29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61261" y="776436"/>
            <a:ext cx="5282519" cy="45046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5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Controllo robusto di un’ Hard Disk Drive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4E9BA4E-5399-4794-A7C7-BEE95E1DE7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9604" y="5394178"/>
            <a:ext cx="5284040" cy="78368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kern="1200">
                <a:solidFill>
                  <a:schemeClr val="bg1">
                    <a:alpha val="60000"/>
                  </a:schemeClr>
                </a:solidFill>
                <a:latin typeface="+mn-lt"/>
                <a:ea typeface="+mn-ea"/>
                <a:cs typeface="+mn-cs"/>
              </a:rPr>
              <a:t>CONTROLLO SISTEMI INCERTI 2020/2021</a:t>
            </a:r>
          </a:p>
        </p:txBody>
      </p:sp>
      <p:pic>
        <p:nvPicPr>
          <p:cNvPr id="54" name="image1.jpeg">
            <a:extLst>
              <a:ext uri="{FF2B5EF4-FFF2-40B4-BE49-F238E27FC236}">
                <a16:creationId xmlns:a16="http://schemas.microsoft.com/office/drawing/2014/main" id="{F1B13CA4-F28A-460F-86BA-7D4901163ED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5604" y="2284707"/>
            <a:ext cx="3548195" cy="228858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F2C0120-EA00-4676-A88E-19F10A8BCD43}"/>
              </a:ext>
            </a:extLst>
          </p:cNvPr>
          <p:cNvSpPr txBox="1"/>
          <p:nvPr/>
        </p:nvSpPr>
        <p:spPr>
          <a:xfrm>
            <a:off x="305721" y="6333266"/>
            <a:ext cx="1119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Luca Ricci, 543990</a:t>
            </a:r>
            <a:endParaRPr lang="it-IT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4898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0741393E-C764-4C6F-8886-35CFF2E483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90890DC-37FF-4B49-BD4C-FE4232F69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552708" cy="6858000"/>
          </a:xfrm>
          <a:custGeom>
            <a:avLst/>
            <a:gdLst>
              <a:gd name="connsiteX0" fmla="*/ 0 w 5552708"/>
              <a:gd name="connsiteY0" fmla="*/ 0 h 6858000"/>
              <a:gd name="connsiteX1" fmla="*/ 5443651 w 5552708"/>
              <a:gd name="connsiteY1" fmla="*/ 0 h 6858000"/>
              <a:gd name="connsiteX2" fmla="*/ 5443781 w 5552708"/>
              <a:gd name="connsiteY2" fmla="*/ 512 h 6858000"/>
              <a:gd name="connsiteX3" fmla="*/ 5444033 w 5552708"/>
              <a:gd name="connsiteY3" fmla="*/ 20501 h 6858000"/>
              <a:gd name="connsiteX4" fmla="*/ 5439390 w 5552708"/>
              <a:gd name="connsiteY4" fmla="*/ 44768 h 6858000"/>
              <a:gd name="connsiteX5" fmla="*/ 5443913 w 5552708"/>
              <a:gd name="connsiteY5" fmla="*/ 104988 h 6858000"/>
              <a:gd name="connsiteX6" fmla="*/ 5458241 w 5552708"/>
              <a:gd name="connsiteY6" fmla="*/ 204162 h 6858000"/>
              <a:gd name="connsiteX7" fmla="*/ 5459763 w 5552708"/>
              <a:gd name="connsiteY7" fmla="*/ 225360 h 6858000"/>
              <a:gd name="connsiteX8" fmla="*/ 5454996 w 5552708"/>
              <a:gd name="connsiteY8" fmla="*/ 243902 h 6858000"/>
              <a:gd name="connsiteX9" fmla="*/ 5448597 w 5552708"/>
              <a:gd name="connsiteY9" fmla="*/ 248483 h 6858000"/>
              <a:gd name="connsiteX10" fmla="*/ 5448458 w 5552708"/>
              <a:gd name="connsiteY10" fmla="*/ 260196 h 6858000"/>
              <a:gd name="connsiteX11" fmla="*/ 5447150 w 5552708"/>
              <a:gd name="connsiteY11" fmla="*/ 263377 h 6858000"/>
              <a:gd name="connsiteX12" fmla="*/ 5459187 w 5552708"/>
              <a:gd name="connsiteY12" fmla="*/ 318691 h 6858000"/>
              <a:gd name="connsiteX13" fmla="*/ 5455708 w 5552708"/>
              <a:gd name="connsiteY13" fmla="*/ 365759 h 6858000"/>
              <a:gd name="connsiteX14" fmla="*/ 5473651 w 5552708"/>
              <a:gd name="connsiteY14" fmla="*/ 492182 h 6858000"/>
              <a:gd name="connsiteX15" fmla="*/ 5481453 w 5552708"/>
              <a:gd name="connsiteY15" fmla="*/ 689666 h 6858000"/>
              <a:gd name="connsiteX16" fmla="*/ 5488233 w 5552708"/>
              <a:gd name="connsiteY16" fmla="*/ 816332 h 6858000"/>
              <a:gd name="connsiteX17" fmla="*/ 5529718 w 5552708"/>
              <a:gd name="connsiteY17" fmla="*/ 891550 h 6858000"/>
              <a:gd name="connsiteX18" fmla="*/ 5536104 w 5552708"/>
              <a:gd name="connsiteY18" fmla="*/ 903318 h 6858000"/>
              <a:gd name="connsiteX19" fmla="*/ 5535257 w 5552708"/>
              <a:gd name="connsiteY19" fmla="*/ 905308 h 6858000"/>
              <a:gd name="connsiteX20" fmla="*/ 5537840 w 5552708"/>
              <a:gd name="connsiteY20" fmla="*/ 920621 h 6858000"/>
              <a:gd name="connsiteX21" fmla="*/ 5541663 w 5552708"/>
              <a:gd name="connsiteY21" fmla="*/ 922876 h 6858000"/>
              <a:gd name="connsiteX22" fmla="*/ 5544456 w 5552708"/>
              <a:gd name="connsiteY22" fmla="*/ 933037 h 6858000"/>
              <a:gd name="connsiteX23" fmla="*/ 5552708 w 5552708"/>
              <a:gd name="connsiteY23" fmla="*/ 952132 h 6858000"/>
              <a:gd name="connsiteX24" fmla="*/ 5551675 w 5552708"/>
              <a:gd name="connsiteY24" fmla="*/ 956570 h 6858000"/>
              <a:gd name="connsiteX25" fmla="*/ 5531341 w 5552708"/>
              <a:gd name="connsiteY25" fmla="*/ 1064863 h 6858000"/>
              <a:gd name="connsiteX26" fmla="*/ 5539998 w 5552708"/>
              <a:gd name="connsiteY26" fmla="*/ 1096340 h 6858000"/>
              <a:gd name="connsiteX27" fmla="*/ 5541075 w 5552708"/>
              <a:gd name="connsiteY27" fmla="*/ 1102915 h 6858000"/>
              <a:gd name="connsiteX28" fmla="*/ 5540822 w 5552708"/>
              <a:gd name="connsiteY28" fmla="*/ 1103143 h 6858000"/>
              <a:gd name="connsiteX29" fmla="*/ 5541413 w 5552708"/>
              <a:gd name="connsiteY29" fmla="*/ 1110274 h 6858000"/>
              <a:gd name="connsiteX30" fmla="*/ 5543038 w 5552708"/>
              <a:gd name="connsiteY30" fmla="*/ 1114901 h 6858000"/>
              <a:gd name="connsiteX31" fmla="*/ 5545128 w 5552708"/>
              <a:gd name="connsiteY31" fmla="*/ 1127652 h 6858000"/>
              <a:gd name="connsiteX32" fmla="*/ 5544028 w 5552708"/>
              <a:gd name="connsiteY32" fmla="*/ 1132698 h 6858000"/>
              <a:gd name="connsiteX33" fmla="*/ 5514811 w 5552708"/>
              <a:gd name="connsiteY33" fmla="*/ 1177140 h 6858000"/>
              <a:gd name="connsiteX34" fmla="*/ 5496402 w 5552708"/>
              <a:gd name="connsiteY34" fmla="*/ 1265293 h 6858000"/>
              <a:gd name="connsiteX35" fmla="*/ 5481620 w 5552708"/>
              <a:gd name="connsiteY35" fmla="*/ 1353039 h 6858000"/>
              <a:gd name="connsiteX36" fmla="*/ 5477938 w 5552708"/>
              <a:gd name="connsiteY36" fmla="*/ 1385038 h 6858000"/>
              <a:gd name="connsiteX37" fmla="*/ 5464009 w 5552708"/>
              <a:gd name="connsiteY37" fmla="*/ 1441067 h 6858000"/>
              <a:gd name="connsiteX38" fmla="*/ 5453063 w 5552708"/>
              <a:gd name="connsiteY38" fmla="*/ 1466104 h 6858000"/>
              <a:gd name="connsiteX39" fmla="*/ 5453368 w 5552708"/>
              <a:gd name="connsiteY39" fmla="*/ 1467310 h 6858000"/>
              <a:gd name="connsiteX40" fmla="*/ 5449849 w 5552708"/>
              <a:gd name="connsiteY40" fmla="*/ 1469198 h 6858000"/>
              <a:gd name="connsiteX41" fmla="*/ 5447717 w 5552708"/>
              <a:gd name="connsiteY41" fmla="*/ 1473816 h 6858000"/>
              <a:gd name="connsiteX42" fmla="*/ 5446906 w 5552708"/>
              <a:gd name="connsiteY42" fmla="*/ 1487106 h 6858000"/>
              <a:gd name="connsiteX43" fmla="*/ 5447429 w 5552708"/>
              <a:gd name="connsiteY43" fmla="*/ 1492218 h 6858000"/>
              <a:gd name="connsiteX44" fmla="*/ 5446434 w 5552708"/>
              <a:gd name="connsiteY44" fmla="*/ 1499455 h 6858000"/>
              <a:gd name="connsiteX45" fmla="*/ 5446146 w 5552708"/>
              <a:gd name="connsiteY45" fmla="*/ 1499600 h 6858000"/>
              <a:gd name="connsiteX46" fmla="*/ 5445728 w 5552708"/>
              <a:gd name="connsiteY46" fmla="*/ 1506449 h 6858000"/>
              <a:gd name="connsiteX47" fmla="*/ 5447013 w 5552708"/>
              <a:gd name="connsiteY47" fmla="*/ 1540420 h 6858000"/>
              <a:gd name="connsiteX48" fmla="*/ 5416036 w 5552708"/>
              <a:gd name="connsiteY48" fmla="*/ 1580834 h 6858000"/>
              <a:gd name="connsiteX49" fmla="*/ 5409252 w 5552708"/>
              <a:gd name="connsiteY49" fmla="*/ 1598373 h 6858000"/>
              <a:gd name="connsiteX50" fmla="*/ 5404223 w 5552708"/>
              <a:gd name="connsiteY50" fmla="*/ 1607549 h 6858000"/>
              <a:gd name="connsiteX51" fmla="*/ 5403003 w 5552708"/>
              <a:gd name="connsiteY51" fmla="*/ 1607994 h 6858000"/>
              <a:gd name="connsiteX52" fmla="*/ 5404366 w 5552708"/>
              <a:gd name="connsiteY52" fmla="*/ 1640580 h 6858000"/>
              <a:gd name="connsiteX53" fmla="*/ 5402429 w 5552708"/>
              <a:gd name="connsiteY53" fmla="*/ 1644617 h 6858000"/>
              <a:gd name="connsiteX54" fmla="*/ 5406027 w 5552708"/>
              <a:gd name="connsiteY54" fmla="*/ 1666228 h 6858000"/>
              <a:gd name="connsiteX55" fmla="*/ 5409538 w 5552708"/>
              <a:gd name="connsiteY55" fmla="*/ 1680703 h 6858000"/>
              <a:gd name="connsiteX56" fmla="*/ 5405582 w 5552708"/>
              <a:gd name="connsiteY56" fmla="*/ 1870222 h 6858000"/>
              <a:gd name="connsiteX57" fmla="*/ 5418948 w 5552708"/>
              <a:gd name="connsiteY57" fmla="*/ 1979530 h 6858000"/>
              <a:gd name="connsiteX58" fmla="*/ 5405060 w 5552708"/>
              <a:gd name="connsiteY58" fmla="*/ 2051964 h 6858000"/>
              <a:gd name="connsiteX59" fmla="*/ 5378701 w 5552708"/>
              <a:gd name="connsiteY59" fmla="*/ 2073120 h 6858000"/>
              <a:gd name="connsiteX60" fmla="*/ 5366006 w 5552708"/>
              <a:gd name="connsiteY60" fmla="*/ 2256053 h 6858000"/>
              <a:gd name="connsiteX61" fmla="*/ 5352501 w 5552708"/>
              <a:gd name="connsiteY61" fmla="*/ 2301374 h 6858000"/>
              <a:gd name="connsiteX62" fmla="*/ 5361572 w 5552708"/>
              <a:gd name="connsiteY62" fmla="*/ 2344135 h 6858000"/>
              <a:gd name="connsiteX63" fmla="*/ 5351776 w 5552708"/>
              <a:gd name="connsiteY63" fmla="*/ 2360013 h 6858000"/>
              <a:gd name="connsiteX64" fmla="*/ 5349856 w 5552708"/>
              <a:gd name="connsiteY64" fmla="*/ 2362723 h 6858000"/>
              <a:gd name="connsiteX65" fmla="*/ 5347182 w 5552708"/>
              <a:gd name="connsiteY65" fmla="*/ 2374239 h 6858000"/>
              <a:gd name="connsiteX66" fmla="*/ 5340172 w 5552708"/>
              <a:gd name="connsiteY66" fmla="*/ 2376629 h 6858000"/>
              <a:gd name="connsiteX67" fmla="*/ 5331662 w 5552708"/>
              <a:gd name="connsiteY67" fmla="*/ 2393351 h 6858000"/>
              <a:gd name="connsiteX68" fmla="*/ 5328482 w 5552708"/>
              <a:gd name="connsiteY68" fmla="*/ 2414790 h 6858000"/>
              <a:gd name="connsiteX69" fmla="*/ 5316501 w 5552708"/>
              <a:gd name="connsiteY69" fmla="*/ 2490864 h 6858000"/>
              <a:gd name="connsiteX70" fmla="*/ 5318378 w 5552708"/>
              <a:gd name="connsiteY70" fmla="*/ 2503797 h 6858000"/>
              <a:gd name="connsiteX71" fmla="*/ 5307008 w 5552708"/>
              <a:gd name="connsiteY71" fmla="*/ 2543608 h 6858000"/>
              <a:gd name="connsiteX72" fmla="*/ 5300817 w 5552708"/>
              <a:gd name="connsiteY72" fmla="*/ 2579627 h 6858000"/>
              <a:gd name="connsiteX73" fmla="*/ 5300491 w 5552708"/>
              <a:gd name="connsiteY73" fmla="*/ 2603469 h 6858000"/>
              <a:gd name="connsiteX74" fmla="*/ 5297327 w 5552708"/>
              <a:gd name="connsiteY74" fmla="*/ 2609298 h 6858000"/>
              <a:gd name="connsiteX75" fmla="*/ 5292648 w 5552708"/>
              <a:gd name="connsiteY75" fmla="*/ 2632709 h 6858000"/>
              <a:gd name="connsiteX76" fmla="*/ 5294499 w 5552708"/>
              <a:gd name="connsiteY76" fmla="*/ 2645215 h 6858000"/>
              <a:gd name="connsiteX77" fmla="*/ 5284921 w 5552708"/>
              <a:gd name="connsiteY77" fmla="*/ 2655995 h 6858000"/>
              <a:gd name="connsiteX78" fmla="*/ 5278681 w 5552708"/>
              <a:gd name="connsiteY78" fmla="*/ 2658097 h 6858000"/>
              <a:gd name="connsiteX79" fmla="*/ 5279052 w 5552708"/>
              <a:gd name="connsiteY79" fmla="*/ 2675265 h 6858000"/>
              <a:gd name="connsiteX80" fmla="*/ 5271485 w 5552708"/>
              <a:gd name="connsiteY80" fmla="*/ 2688260 h 6858000"/>
              <a:gd name="connsiteX81" fmla="*/ 5273609 w 5552708"/>
              <a:gd name="connsiteY81" fmla="*/ 2700785 h 6858000"/>
              <a:gd name="connsiteX82" fmla="*/ 5272098 w 5552708"/>
              <a:gd name="connsiteY82" fmla="*/ 2705655 h 6858000"/>
              <a:gd name="connsiteX83" fmla="*/ 5267605 w 5552708"/>
              <a:gd name="connsiteY83" fmla="*/ 2717660 h 6858000"/>
              <a:gd name="connsiteX84" fmla="*/ 5258449 w 5552708"/>
              <a:gd name="connsiteY84" fmla="*/ 2738177 h 6858000"/>
              <a:gd name="connsiteX85" fmla="*/ 5256679 w 5552708"/>
              <a:gd name="connsiteY85" fmla="*/ 2744727 h 6858000"/>
              <a:gd name="connsiteX86" fmla="*/ 5245116 w 5552708"/>
              <a:gd name="connsiteY86" fmla="*/ 2757932 h 6858000"/>
              <a:gd name="connsiteX87" fmla="*/ 5233122 w 5552708"/>
              <a:gd name="connsiteY87" fmla="*/ 2784915 h 6858000"/>
              <a:gd name="connsiteX88" fmla="*/ 5197792 w 5552708"/>
              <a:gd name="connsiteY88" fmla="*/ 2830475 h 6858000"/>
              <a:gd name="connsiteX89" fmla="*/ 5180199 w 5552708"/>
              <a:gd name="connsiteY89" fmla="*/ 2857691 h 6858000"/>
              <a:gd name="connsiteX90" fmla="*/ 5164940 w 5552708"/>
              <a:gd name="connsiteY90" fmla="*/ 2875644 h 6858000"/>
              <a:gd name="connsiteX91" fmla="*/ 5139323 w 5552708"/>
              <a:gd name="connsiteY91" fmla="*/ 2931296 h 6858000"/>
              <a:gd name="connsiteX92" fmla="*/ 5102390 w 5552708"/>
              <a:gd name="connsiteY92" fmla="*/ 3027705 h 6858000"/>
              <a:gd name="connsiteX93" fmla="*/ 5093321 w 5552708"/>
              <a:gd name="connsiteY93" fmla="*/ 3047244 h 6858000"/>
              <a:gd name="connsiteX94" fmla="*/ 5080729 w 5552708"/>
              <a:gd name="connsiteY94" fmla="*/ 3060118 h 6858000"/>
              <a:gd name="connsiteX95" fmla="*/ 5073626 w 5552708"/>
              <a:gd name="connsiteY95" fmla="*/ 3059690 h 6858000"/>
              <a:gd name="connsiteX96" fmla="*/ 5067867 w 5552708"/>
              <a:gd name="connsiteY96" fmla="*/ 3069806 h 6858000"/>
              <a:gd name="connsiteX97" fmla="*/ 5065335 w 5552708"/>
              <a:gd name="connsiteY97" fmla="*/ 3071678 h 6858000"/>
              <a:gd name="connsiteX98" fmla="*/ 5051806 w 5552708"/>
              <a:gd name="connsiteY98" fmla="*/ 3083233 h 6858000"/>
              <a:gd name="connsiteX99" fmla="*/ 5047824 w 5552708"/>
              <a:gd name="connsiteY99" fmla="*/ 3128247 h 6858000"/>
              <a:gd name="connsiteX100" fmla="*/ 5022444 w 5552708"/>
              <a:gd name="connsiteY100" fmla="*/ 3166893 h 6858000"/>
              <a:gd name="connsiteX101" fmla="*/ 4961916 w 5552708"/>
              <a:gd name="connsiteY101" fmla="*/ 3312149 h 6858000"/>
              <a:gd name="connsiteX102" fmla="*/ 4928070 w 5552708"/>
              <a:gd name="connsiteY102" fmla="*/ 3349450 h 6858000"/>
              <a:gd name="connsiteX103" fmla="*/ 4858652 w 5552708"/>
              <a:gd name="connsiteY103" fmla="*/ 3443841 h 6858000"/>
              <a:gd name="connsiteX104" fmla="*/ 4821392 w 5552708"/>
              <a:gd name="connsiteY104" fmla="*/ 3661714 h 6858000"/>
              <a:gd name="connsiteX105" fmla="*/ 4825147 w 5552708"/>
              <a:gd name="connsiteY105" fmla="*/ 3676668 h 6858000"/>
              <a:gd name="connsiteX106" fmla="*/ 4824341 w 5552708"/>
              <a:gd name="connsiteY106" fmla="*/ 3691352 h 6858000"/>
              <a:gd name="connsiteX107" fmla="*/ 4822735 w 5552708"/>
              <a:gd name="connsiteY107" fmla="*/ 3692500 h 6858000"/>
              <a:gd name="connsiteX108" fmla="*/ 4817318 w 5552708"/>
              <a:gd name="connsiteY108" fmla="*/ 3707640 h 6858000"/>
              <a:gd name="connsiteX109" fmla="*/ 4819146 w 5552708"/>
              <a:gd name="connsiteY109" fmla="*/ 3712253 h 6858000"/>
              <a:gd name="connsiteX110" fmla="*/ 4816373 w 5552708"/>
              <a:gd name="connsiteY110" fmla="*/ 3723048 h 6858000"/>
              <a:gd name="connsiteX111" fmla="*/ 4813460 w 5552708"/>
              <a:gd name="connsiteY111" fmla="*/ 3745409 h 6858000"/>
              <a:gd name="connsiteX112" fmla="*/ 4810527 w 5552708"/>
              <a:gd name="connsiteY112" fmla="*/ 3748566 h 6858000"/>
              <a:gd name="connsiteX113" fmla="*/ 4742720 w 5552708"/>
              <a:gd name="connsiteY113" fmla="*/ 3828954 h 6858000"/>
              <a:gd name="connsiteX114" fmla="*/ 4731784 w 5552708"/>
              <a:gd name="connsiteY114" fmla="*/ 3868871 h 6858000"/>
              <a:gd name="connsiteX115" fmla="*/ 4731481 w 5552708"/>
              <a:gd name="connsiteY115" fmla="*/ 3868898 h 6858000"/>
              <a:gd name="connsiteX116" fmla="*/ 4728490 w 5552708"/>
              <a:gd name="connsiteY116" fmla="*/ 3875525 h 6858000"/>
              <a:gd name="connsiteX117" fmla="*/ 4727500 w 5552708"/>
              <a:gd name="connsiteY117" fmla="*/ 3880683 h 6858000"/>
              <a:gd name="connsiteX118" fmla="*/ 4719663 w 5552708"/>
              <a:gd name="connsiteY118" fmla="*/ 3896892 h 6858000"/>
              <a:gd name="connsiteX119" fmla="*/ 4715899 w 5552708"/>
              <a:gd name="connsiteY119" fmla="*/ 3897345 h 6858000"/>
              <a:gd name="connsiteX120" fmla="*/ 4715832 w 5552708"/>
              <a:gd name="connsiteY120" fmla="*/ 3898632 h 6858000"/>
              <a:gd name="connsiteX121" fmla="*/ 4618476 w 5552708"/>
              <a:gd name="connsiteY121" fmla="*/ 4076334 h 6858000"/>
              <a:gd name="connsiteX122" fmla="*/ 4576303 w 5552708"/>
              <a:gd name="connsiteY122" fmla="*/ 4154580 h 6858000"/>
              <a:gd name="connsiteX123" fmla="*/ 4536795 w 5552708"/>
              <a:gd name="connsiteY123" fmla="*/ 4186216 h 6858000"/>
              <a:gd name="connsiteX124" fmla="*/ 4534335 w 5552708"/>
              <a:gd name="connsiteY124" fmla="*/ 4190678 h 6858000"/>
              <a:gd name="connsiteX125" fmla="*/ 4532585 w 5552708"/>
              <a:gd name="connsiteY125" fmla="*/ 4203860 h 6858000"/>
              <a:gd name="connsiteX126" fmla="*/ 4532745 w 5552708"/>
              <a:gd name="connsiteY126" fmla="*/ 4208983 h 6858000"/>
              <a:gd name="connsiteX127" fmla="*/ 4531239 w 5552708"/>
              <a:gd name="connsiteY127" fmla="*/ 4216126 h 6858000"/>
              <a:gd name="connsiteX128" fmla="*/ 4530941 w 5552708"/>
              <a:gd name="connsiteY128" fmla="*/ 4216251 h 6858000"/>
              <a:gd name="connsiteX129" fmla="*/ 4530039 w 5552708"/>
              <a:gd name="connsiteY129" fmla="*/ 4223045 h 6858000"/>
              <a:gd name="connsiteX130" fmla="*/ 4528920 w 5552708"/>
              <a:gd name="connsiteY130" fmla="*/ 4256957 h 6858000"/>
              <a:gd name="connsiteX131" fmla="*/ 4495092 w 5552708"/>
              <a:gd name="connsiteY131" fmla="*/ 4295227 h 6858000"/>
              <a:gd name="connsiteX132" fmla="*/ 4487069 w 5552708"/>
              <a:gd name="connsiteY132" fmla="*/ 4312260 h 6858000"/>
              <a:gd name="connsiteX133" fmla="*/ 4481391 w 5552708"/>
              <a:gd name="connsiteY133" fmla="*/ 4321074 h 6858000"/>
              <a:gd name="connsiteX134" fmla="*/ 4480140 w 5552708"/>
              <a:gd name="connsiteY134" fmla="*/ 4321443 h 6858000"/>
              <a:gd name="connsiteX135" fmla="*/ 4479199 w 5552708"/>
              <a:gd name="connsiteY135" fmla="*/ 4353976 h 6858000"/>
              <a:gd name="connsiteX136" fmla="*/ 4476976 w 5552708"/>
              <a:gd name="connsiteY136" fmla="*/ 4357874 h 6858000"/>
              <a:gd name="connsiteX137" fmla="*/ 4479044 w 5552708"/>
              <a:gd name="connsiteY137" fmla="*/ 4379621 h 6858000"/>
              <a:gd name="connsiteX138" fmla="*/ 4478683 w 5552708"/>
              <a:gd name="connsiteY138" fmla="*/ 4390568 h 6858000"/>
              <a:gd name="connsiteX139" fmla="*/ 4481532 w 5552708"/>
              <a:gd name="connsiteY139" fmla="*/ 4394254 h 6858000"/>
              <a:gd name="connsiteX140" fmla="*/ 4479499 w 5552708"/>
              <a:gd name="connsiteY140" fmla="*/ 4410114 h 6858000"/>
              <a:gd name="connsiteX141" fmla="*/ 4478153 w 5552708"/>
              <a:gd name="connsiteY141" fmla="*/ 4411710 h 6858000"/>
              <a:gd name="connsiteX142" fmla="*/ 4480616 w 5552708"/>
              <a:gd name="connsiteY142" fmla="*/ 4425622 h 6858000"/>
              <a:gd name="connsiteX143" fmla="*/ 4487688 w 5552708"/>
              <a:gd name="connsiteY143" fmla="*/ 4438292 h 6858000"/>
              <a:gd name="connsiteX144" fmla="*/ 4454727 w 5552708"/>
              <a:gd name="connsiteY144" fmla="*/ 4569970 h 6858000"/>
              <a:gd name="connsiteX145" fmla="*/ 4469804 w 5552708"/>
              <a:gd name="connsiteY145" fmla="*/ 4692415 h 6858000"/>
              <a:gd name="connsiteX146" fmla="*/ 4450795 w 5552708"/>
              <a:gd name="connsiteY146" fmla="*/ 4763659 h 6858000"/>
              <a:gd name="connsiteX147" fmla="*/ 4422945 w 5552708"/>
              <a:gd name="connsiteY147" fmla="*/ 4783049 h 6858000"/>
              <a:gd name="connsiteX148" fmla="*/ 4397314 w 5552708"/>
              <a:gd name="connsiteY148" fmla="*/ 4964397 h 6858000"/>
              <a:gd name="connsiteX149" fmla="*/ 4380606 w 5552708"/>
              <a:gd name="connsiteY149" fmla="*/ 5008665 h 6858000"/>
              <a:gd name="connsiteX150" fmla="*/ 4386649 w 5552708"/>
              <a:gd name="connsiteY150" fmla="*/ 5051823 h 6858000"/>
              <a:gd name="connsiteX151" fmla="*/ 4375733 w 5552708"/>
              <a:gd name="connsiteY151" fmla="*/ 5067011 h 6858000"/>
              <a:gd name="connsiteX152" fmla="*/ 4373624 w 5552708"/>
              <a:gd name="connsiteY152" fmla="*/ 5069584 h 6858000"/>
              <a:gd name="connsiteX153" fmla="*/ 4370134 w 5552708"/>
              <a:gd name="connsiteY153" fmla="*/ 5080883 h 6858000"/>
              <a:gd name="connsiteX154" fmla="*/ 4362957 w 5552708"/>
              <a:gd name="connsiteY154" fmla="*/ 5082819 h 6858000"/>
              <a:gd name="connsiteX155" fmla="*/ 4333195 w 5552708"/>
              <a:gd name="connsiteY155" fmla="*/ 5221840 h 6858000"/>
              <a:gd name="connsiteX156" fmla="*/ 4320037 w 5552708"/>
              <a:gd name="connsiteY156" fmla="*/ 5281999 h 6858000"/>
              <a:gd name="connsiteX157" fmla="*/ 4308816 w 5552708"/>
              <a:gd name="connsiteY157" fmla="*/ 5303704 h 6858000"/>
              <a:gd name="connsiteX158" fmla="*/ 4272244 w 5552708"/>
              <a:gd name="connsiteY158" fmla="*/ 5388756 h 6858000"/>
              <a:gd name="connsiteX159" fmla="*/ 4246915 w 5552708"/>
              <a:gd name="connsiteY159" fmla="*/ 5462809 h 6858000"/>
              <a:gd name="connsiteX160" fmla="*/ 4255030 w 5552708"/>
              <a:gd name="connsiteY160" fmla="*/ 5521632 h 6858000"/>
              <a:gd name="connsiteX161" fmla="*/ 4249277 w 5552708"/>
              <a:gd name="connsiteY161" fmla="*/ 5525636 h 6858000"/>
              <a:gd name="connsiteX162" fmla="*/ 4241924 w 5552708"/>
              <a:gd name="connsiteY162" fmla="*/ 5563850 h 6858000"/>
              <a:gd name="connsiteX163" fmla="*/ 4248240 w 5552708"/>
              <a:gd name="connsiteY163" fmla="*/ 5703386 h 6858000"/>
              <a:gd name="connsiteX164" fmla="*/ 4232982 w 5552708"/>
              <a:gd name="connsiteY164" fmla="*/ 5777907 h 6858000"/>
              <a:gd name="connsiteX165" fmla="*/ 4222394 w 5552708"/>
              <a:gd name="connsiteY165" fmla="*/ 5803443 h 6858000"/>
              <a:gd name="connsiteX166" fmla="*/ 4204974 w 5552708"/>
              <a:gd name="connsiteY166" fmla="*/ 5846279 h 6858000"/>
              <a:gd name="connsiteX167" fmla="*/ 4179217 w 5552708"/>
              <a:gd name="connsiteY167" fmla="*/ 5876046 h 6858000"/>
              <a:gd name="connsiteX168" fmla="*/ 4169698 w 5552708"/>
              <a:gd name="connsiteY168" fmla="*/ 5912761 h 6858000"/>
              <a:gd name="connsiteX169" fmla="*/ 4183963 w 5552708"/>
              <a:gd name="connsiteY169" fmla="*/ 5924201 h 6858000"/>
              <a:gd name="connsiteX170" fmla="*/ 4143073 w 5552708"/>
              <a:gd name="connsiteY170" fmla="*/ 6020347 h 6858000"/>
              <a:gd name="connsiteX171" fmla="*/ 4132699 w 5552708"/>
              <a:gd name="connsiteY171" fmla="*/ 6054447 h 6858000"/>
              <a:gd name="connsiteX172" fmla="*/ 4099744 w 5552708"/>
              <a:gd name="connsiteY172" fmla="*/ 6146773 h 6858000"/>
              <a:gd name="connsiteX173" fmla="*/ 4063216 w 5552708"/>
              <a:gd name="connsiteY173" fmla="*/ 6238624 h 6858000"/>
              <a:gd name="connsiteX174" fmla="*/ 4021696 w 5552708"/>
              <a:gd name="connsiteY174" fmla="*/ 6289517 h 6858000"/>
              <a:gd name="connsiteX175" fmla="*/ 3993817 w 5552708"/>
              <a:gd name="connsiteY175" fmla="*/ 6365399 h 6858000"/>
              <a:gd name="connsiteX176" fmla="*/ 3986236 w 5552708"/>
              <a:gd name="connsiteY176" fmla="*/ 6377584 h 6858000"/>
              <a:gd name="connsiteX177" fmla="*/ 3911599 w 5552708"/>
              <a:gd name="connsiteY177" fmla="*/ 6509659 h 6858000"/>
              <a:gd name="connsiteX178" fmla="*/ 3858869 w 5552708"/>
              <a:gd name="connsiteY178" fmla="*/ 6582751 h 6858000"/>
              <a:gd name="connsiteX179" fmla="*/ 3770950 w 5552708"/>
              <a:gd name="connsiteY179" fmla="*/ 6757987 h 6858000"/>
              <a:gd name="connsiteX180" fmla="*/ 3749766 w 5552708"/>
              <a:gd name="connsiteY180" fmla="*/ 6858000 h 6858000"/>
              <a:gd name="connsiteX181" fmla="*/ 12348 w 5552708"/>
              <a:gd name="connsiteY181" fmla="*/ 6858000 h 6858000"/>
              <a:gd name="connsiteX182" fmla="*/ 0 w 5552708"/>
              <a:gd name="connsiteY182" fmla="*/ 67256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</a:cxnLst>
            <a:rect l="l" t="t" r="r" b="b"/>
            <a:pathLst>
              <a:path w="5552708" h="6858000">
                <a:moveTo>
                  <a:pt x="0" y="0"/>
                </a:moveTo>
                <a:lnTo>
                  <a:pt x="5443651" y="0"/>
                </a:lnTo>
                <a:lnTo>
                  <a:pt x="5443781" y="512"/>
                </a:lnTo>
                <a:cubicBezTo>
                  <a:pt x="5446206" y="7309"/>
                  <a:pt x="5449083" y="15278"/>
                  <a:pt x="5444033" y="20501"/>
                </a:cubicBezTo>
                <a:cubicBezTo>
                  <a:pt x="5435420" y="27795"/>
                  <a:pt x="5439966" y="35996"/>
                  <a:pt x="5439390" y="44768"/>
                </a:cubicBezTo>
                <a:cubicBezTo>
                  <a:pt x="5431962" y="55410"/>
                  <a:pt x="5437588" y="94208"/>
                  <a:pt x="5443913" y="104988"/>
                </a:cubicBezTo>
                <a:cubicBezTo>
                  <a:pt x="5467308" y="131885"/>
                  <a:pt x="5440518" y="182050"/>
                  <a:pt x="5458241" y="204162"/>
                </a:cubicBezTo>
                <a:cubicBezTo>
                  <a:pt x="5460281" y="211583"/>
                  <a:pt x="5460566" y="218611"/>
                  <a:pt x="5459763" y="225360"/>
                </a:cubicBezTo>
                <a:lnTo>
                  <a:pt x="5454996" y="243902"/>
                </a:lnTo>
                <a:lnTo>
                  <a:pt x="5448597" y="248483"/>
                </a:lnTo>
                <a:lnTo>
                  <a:pt x="5448458" y="260196"/>
                </a:lnTo>
                <a:lnTo>
                  <a:pt x="5447150" y="263377"/>
                </a:lnTo>
                <a:cubicBezTo>
                  <a:pt x="5448938" y="273127"/>
                  <a:pt x="5457762" y="301628"/>
                  <a:pt x="5459187" y="318691"/>
                </a:cubicBezTo>
                <a:cubicBezTo>
                  <a:pt x="5456617" y="351374"/>
                  <a:pt x="5481393" y="329570"/>
                  <a:pt x="5455708" y="365759"/>
                </a:cubicBezTo>
                <a:cubicBezTo>
                  <a:pt x="5472236" y="419311"/>
                  <a:pt x="5443611" y="447897"/>
                  <a:pt x="5473651" y="492182"/>
                </a:cubicBezTo>
                <a:cubicBezTo>
                  <a:pt x="5483259" y="556102"/>
                  <a:pt x="5473858" y="624576"/>
                  <a:pt x="5481453" y="689666"/>
                </a:cubicBezTo>
                <a:cubicBezTo>
                  <a:pt x="5481825" y="737836"/>
                  <a:pt x="5505966" y="768312"/>
                  <a:pt x="5488233" y="816332"/>
                </a:cubicBezTo>
                <a:cubicBezTo>
                  <a:pt x="5492515" y="818482"/>
                  <a:pt x="5526923" y="887911"/>
                  <a:pt x="5529718" y="891550"/>
                </a:cubicBezTo>
                <a:lnTo>
                  <a:pt x="5536104" y="903318"/>
                </a:lnTo>
                <a:lnTo>
                  <a:pt x="5535257" y="905308"/>
                </a:lnTo>
                <a:cubicBezTo>
                  <a:pt x="5534066" y="913418"/>
                  <a:pt x="5535399" y="917837"/>
                  <a:pt x="5537840" y="920621"/>
                </a:cubicBezTo>
                <a:lnTo>
                  <a:pt x="5541663" y="922876"/>
                </a:lnTo>
                <a:lnTo>
                  <a:pt x="5544456" y="933037"/>
                </a:lnTo>
                <a:lnTo>
                  <a:pt x="5552708" y="952132"/>
                </a:lnTo>
                <a:lnTo>
                  <a:pt x="5551675" y="956570"/>
                </a:lnTo>
                <a:lnTo>
                  <a:pt x="5531341" y="1064863"/>
                </a:lnTo>
                <a:cubicBezTo>
                  <a:pt x="5534620" y="1074818"/>
                  <a:pt x="5537566" y="1085372"/>
                  <a:pt x="5539998" y="1096340"/>
                </a:cubicBezTo>
                <a:lnTo>
                  <a:pt x="5541075" y="1102915"/>
                </a:lnTo>
                <a:lnTo>
                  <a:pt x="5540822" y="1103143"/>
                </a:lnTo>
                <a:cubicBezTo>
                  <a:pt x="5540471" y="1104784"/>
                  <a:pt x="5540605" y="1107024"/>
                  <a:pt x="5541413" y="1110274"/>
                </a:cubicBezTo>
                <a:lnTo>
                  <a:pt x="5543038" y="1114901"/>
                </a:lnTo>
                <a:cubicBezTo>
                  <a:pt x="5543735" y="1119151"/>
                  <a:pt x="5544432" y="1123402"/>
                  <a:pt x="5545128" y="1127652"/>
                </a:cubicBezTo>
                <a:lnTo>
                  <a:pt x="5544028" y="1132698"/>
                </a:lnTo>
                <a:cubicBezTo>
                  <a:pt x="5534609" y="1151029"/>
                  <a:pt x="5496304" y="1149042"/>
                  <a:pt x="5514811" y="1177140"/>
                </a:cubicBezTo>
                <a:cubicBezTo>
                  <a:pt x="5509719" y="1211798"/>
                  <a:pt x="5486957" y="1231445"/>
                  <a:pt x="5496402" y="1265293"/>
                </a:cubicBezTo>
                <a:cubicBezTo>
                  <a:pt x="5491550" y="1297727"/>
                  <a:pt x="5479431" y="1324727"/>
                  <a:pt x="5481620" y="1353039"/>
                </a:cubicBezTo>
                <a:cubicBezTo>
                  <a:pt x="5473631" y="1363324"/>
                  <a:pt x="5469597" y="1373497"/>
                  <a:pt x="5477938" y="1385038"/>
                </a:cubicBezTo>
                <a:cubicBezTo>
                  <a:pt x="5470625" y="1414924"/>
                  <a:pt x="5455771" y="1420367"/>
                  <a:pt x="5464009" y="1441067"/>
                </a:cubicBezTo>
                <a:cubicBezTo>
                  <a:pt x="5439287" y="1455035"/>
                  <a:pt x="5447714" y="1457216"/>
                  <a:pt x="5453063" y="1466104"/>
                </a:cubicBezTo>
                <a:cubicBezTo>
                  <a:pt x="5453164" y="1466506"/>
                  <a:pt x="5453267" y="1466908"/>
                  <a:pt x="5453368" y="1467310"/>
                </a:cubicBezTo>
                <a:lnTo>
                  <a:pt x="5449849" y="1469198"/>
                </a:lnTo>
                <a:lnTo>
                  <a:pt x="5447717" y="1473816"/>
                </a:lnTo>
                <a:lnTo>
                  <a:pt x="5446906" y="1487106"/>
                </a:lnTo>
                <a:cubicBezTo>
                  <a:pt x="5447081" y="1488810"/>
                  <a:pt x="5447254" y="1490514"/>
                  <a:pt x="5447429" y="1492218"/>
                </a:cubicBezTo>
                <a:cubicBezTo>
                  <a:pt x="5447480" y="1495695"/>
                  <a:pt x="5447119" y="1497953"/>
                  <a:pt x="5446434" y="1499455"/>
                </a:cubicBezTo>
                <a:lnTo>
                  <a:pt x="5446146" y="1499600"/>
                </a:lnTo>
                <a:lnTo>
                  <a:pt x="5445728" y="1506449"/>
                </a:lnTo>
                <a:cubicBezTo>
                  <a:pt x="5445627" y="1518090"/>
                  <a:pt x="5446096" y="1529498"/>
                  <a:pt x="5447013" y="1540420"/>
                </a:cubicBezTo>
                <a:cubicBezTo>
                  <a:pt x="5431084" y="1547368"/>
                  <a:pt x="5443219" y="1588924"/>
                  <a:pt x="5416036" y="1580834"/>
                </a:cubicBezTo>
                <a:cubicBezTo>
                  <a:pt x="5416447" y="1595454"/>
                  <a:pt x="5426812" y="1605684"/>
                  <a:pt x="5409252" y="1598373"/>
                </a:cubicBezTo>
                <a:cubicBezTo>
                  <a:pt x="5408864" y="1603115"/>
                  <a:pt x="5406927" y="1605804"/>
                  <a:pt x="5404223" y="1607549"/>
                </a:cubicBezTo>
                <a:lnTo>
                  <a:pt x="5403003" y="1607994"/>
                </a:lnTo>
                <a:lnTo>
                  <a:pt x="5404366" y="1640580"/>
                </a:lnTo>
                <a:lnTo>
                  <a:pt x="5402429" y="1644617"/>
                </a:lnTo>
                <a:cubicBezTo>
                  <a:pt x="5403628" y="1651821"/>
                  <a:pt x="5404828" y="1659024"/>
                  <a:pt x="5406027" y="1666228"/>
                </a:cubicBezTo>
                <a:lnTo>
                  <a:pt x="5409538" y="1680703"/>
                </a:lnTo>
                <a:lnTo>
                  <a:pt x="5405582" y="1870222"/>
                </a:lnTo>
                <a:cubicBezTo>
                  <a:pt x="5407505" y="1917082"/>
                  <a:pt x="5419912" y="1922890"/>
                  <a:pt x="5418948" y="1979530"/>
                </a:cubicBezTo>
                <a:cubicBezTo>
                  <a:pt x="5381653" y="1974789"/>
                  <a:pt x="5447295" y="2092994"/>
                  <a:pt x="5405060" y="2051964"/>
                </a:cubicBezTo>
                <a:cubicBezTo>
                  <a:pt x="5406099" y="2068965"/>
                  <a:pt x="5389286" y="2084064"/>
                  <a:pt x="5378701" y="2073120"/>
                </a:cubicBezTo>
                <a:cubicBezTo>
                  <a:pt x="5397285" y="2126878"/>
                  <a:pt x="5362129" y="2197651"/>
                  <a:pt x="5366006" y="2256053"/>
                </a:cubicBezTo>
                <a:cubicBezTo>
                  <a:pt x="5334011" y="2283221"/>
                  <a:pt x="5362023" y="2269954"/>
                  <a:pt x="5352501" y="2301374"/>
                </a:cubicBezTo>
                <a:cubicBezTo>
                  <a:pt x="5379308" y="2296096"/>
                  <a:pt x="5332887" y="2338416"/>
                  <a:pt x="5361572" y="2344135"/>
                </a:cubicBezTo>
                <a:cubicBezTo>
                  <a:pt x="5358931" y="2349671"/>
                  <a:pt x="5355467" y="2354856"/>
                  <a:pt x="5351776" y="2360013"/>
                </a:cubicBezTo>
                <a:lnTo>
                  <a:pt x="5349856" y="2362723"/>
                </a:lnTo>
                <a:lnTo>
                  <a:pt x="5347182" y="2374239"/>
                </a:lnTo>
                <a:lnTo>
                  <a:pt x="5340172" y="2376629"/>
                </a:lnTo>
                <a:lnTo>
                  <a:pt x="5331662" y="2393351"/>
                </a:lnTo>
                <a:cubicBezTo>
                  <a:pt x="5329441" y="2399746"/>
                  <a:pt x="5328181" y="2406782"/>
                  <a:pt x="5328482" y="2414790"/>
                </a:cubicBezTo>
                <a:cubicBezTo>
                  <a:pt x="5337359" y="2435605"/>
                  <a:pt x="5319289" y="2463646"/>
                  <a:pt x="5316501" y="2490864"/>
                </a:cubicBezTo>
                <a:cubicBezTo>
                  <a:pt x="5317127" y="2495175"/>
                  <a:pt x="5317754" y="2499486"/>
                  <a:pt x="5318378" y="2503797"/>
                </a:cubicBezTo>
                <a:lnTo>
                  <a:pt x="5307008" y="2543608"/>
                </a:lnTo>
                <a:cubicBezTo>
                  <a:pt x="5304307" y="2555015"/>
                  <a:pt x="5302094" y="2566933"/>
                  <a:pt x="5300817" y="2579627"/>
                </a:cubicBezTo>
                <a:lnTo>
                  <a:pt x="5300491" y="2603469"/>
                </a:lnTo>
                <a:lnTo>
                  <a:pt x="5297327" y="2609298"/>
                </a:lnTo>
                <a:cubicBezTo>
                  <a:pt x="5296149" y="2620041"/>
                  <a:pt x="5302481" y="2635343"/>
                  <a:pt x="5292648" y="2632709"/>
                </a:cubicBezTo>
                <a:lnTo>
                  <a:pt x="5294499" y="2645215"/>
                </a:lnTo>
                <a:lnTo>
                  <a:pt x="5284921" y="2655995"/>
                </a:lnTo>
                <a:cubicBezTo>
                  <a:pt x="5282893" y="2657043"/>
                  <a:pt x="5280790" y="2657749"/>
                  <a:pt x="5278681" y="2658097"/>
                </a:cubicBezTo>
                <a:lnTo>
                  <a:pt x="5279052" y="2675265"/>
                </a:lnTo>
                <a:lnTo>
                  <a:pt x="5271485" y="2688260"/>
                </a:lnTo>
                <a:cubicBezTo>
                  <a:pt x="5272192" y="2692435"/>
                  <a:pt x="5272901" y="2696610"/>
                  <a:pt x="5273609" y="2700785"/>
                </a:cubicBezTo>
                <a:lnTo>
                  <a:pt x="5272098" y="2705655"/>
                </a:lnTo>
                <a:lnTo>
                  <a:pt x="5267605" y="2717660"/>
                </a:lnTo>
                <a:cubicBezTo>
                  <a:pt x="5264770" y="2723740"/>
                  <a:pt x="5261426" y="2730522"/>
                  <a:pt x="5258449" y="2738177"/>
                </a:cubicBezTo>
                <a:lnTo>
                  <a:pt x="5256679" y="2744727"/>
                </a:lnTo>
                <a:lnTo>
                  <a:pt x="5245116" y="2757932"/>
                </a:lnTo>
                <a:cubicBezTo>
                  <a:pt x="5236430" y="2767502"/>
                  <a:pt x="5230416" y="2775146"/>
                  <a:pt x="5233122" y="2784915"/>
                </a:cubicBezTo>
                <a:cubicBezTo>
                  <a:pt x="5221620" y="2799359"/>
                  <a:pt x="5193828" y="2806744"/>
                  <a:pt x="5197792" y="2830475"/>
                </a:cubicBezTo>
                <a:cubicBezTo>
                  <a:pt x="5186798" y="2821932"/>
                  <a:pt x="5192955" y="2855565"/>
                  <a:pt x="5180199" y="2857691"/>
                </a:cubicBezTo>
                <a:cubicBezTo>
                  <a:pt x="5170100" y="2858096"/>
                  <a:pt x="5169614" y="2868393"/>
                  <a:pt x="5164940" y="2875644"/>
                </a:cubicBezTo>
                <a:cubicBezTo>
                  <a:pt x="5154127" y="2879787"/>
                  <a:pt x="5139696" y="2917521"/>
                  <a:pt x="5139323" y="2931296"/>
                </a:cubicBezTo>
                <a:cubicBezTo>
                  <a:pt x="5144210" y="2970932"/>
                  <a:pt x="5099528" y="2996158"/>
                  <a:pt x="5102390" y="3027705"/>
                </a:cubicBezTo>
                <a:cubicBezTo>
                  <a:pt x="5100365" y="3035586"/>
                  <a:pt x="5097192" y="3041915"/>
                  <a:pt x="5093321" y="3047244"/>
                </a:cubicBezTo>
                <a:lnTo>
                  <a:pt x="5080729" y="3060118"/>
                </a:lnTo>
                <a:lnTo>
                  <a:pt x="5073626" y="3059690"/>
                </a:lnTo>
                <a:lnTo>
                  <a:pt x="5067867" y="3069806"/>
                </a:lnTo>
                <a:lnTo>
                  <a:pt x="5065335" y="3071678"/>
                </a:lnTo>
                <a:cubicBezTo>
                  <a:pt x="5060475" y="3075234"/>
                  <a:pt x="5055815" y="3078901"/>
                  <a:pt x="5051806" y="3083233"/>
                </a:cubicBezTo>
                <a:cubicBezTo>
                  <a:pt x="5076417" y="3100024"/>
                  <a:pt x="5021773" y="3122856"/>
                  <a:pt x="5047824" y="3128247"/>
                </a:cubicBezTo>
                <a:cubicBezTo>
                  <a:pt x="5030083" y="3154978"/>
                  <a:pt x="5059535" y="3153095"/>
                  <a:pt x="5022444" y="3166893"/>
                </a:cubicBezTo>
                <a:cubicBezTo>
                  <a:pt x="5009215" y="3225035"/>
                  <a:pt x="4960350" y="3252747"/>
                  <a:pt x="4961916" y="3312149"/>
                </a:cubicBezTo>
                <a:cubicBezTo>
                  <a:pt x="4955371" y="3297387"/>
                  <a:pt x="4932004" y="3332561"/>
                  <a:pt x="4928070" y="3349450"/>
                </a:cubicBezTo>
                <a:cubicBezTo>
                  <a:pt x="4901199" y="3293116"/>
                  <a:pt x="4891428" y="3463059"/>
                  <a:pt x="4858652" y="3443841"/>
                </a:cubicBezTo>
                <a:cubicBezTo>
                  <a:pt x="4840872" y="3495884"/>
                  <a:pt x="4832958" y="3617975"/>
                  <a:pt x="4821392" y="3661714"/>
                </a:cubicBezTo>
                <a:cubicBezTo>
                  <a:pt x="4823621" y="3666551"/>
                  <a:pt x="4824768" y="3671561"/>
                  <a:pt x="4825147" y="3676668"/>
                </a:cubicBezTo>
                <a:lnTo>
                  <a:pt x="4824341" y="3691352"/>
                </a:lnTo>
                <a:lnTo>
                  <a:pt x="4822735" y="3692500"/>
                </a:lnTo>
                <a:cubicBezTo>
                  <a:pt x="4817912" y="3698748"/>
                  <a:pt x="4816795" y="3703524"/>
                  <a:pt x="4817318" y="3707640"/>
                </a:cubicBezTo>
                <a:lnTo>
                  <a:pt x="4819146" y="3712253"/>
                </a:lnTo>
                <a:lnTo>
                  <a:pt x="4816373" y="3723048"/>
                </a:lnTo>
                <a:lnTo>
                  <a:pt x="4813460" y="3745409"/>
                </a:lnTo>
                <a:lnTo>
                  <a:pt x="4810527" y="3748566"/>
                </a:lnTo>
                <a:cubicBezTo>
                  <a:pt x="4798737" y="3762490"/>
                  <a:pt x="4755451" y="3809983"/>
                  <a:pt x="4742720" y="3828954"/>
                </a:cubicBezTo>
                <a:lnTo>
                  <a:pt x="4731784" y="3868871"/>
                </a:lnTo>
                <a:lnTo>
                  <a:pt x="4731481" y="3868898"/>
                </a:lnTo>
                <a:cubicBezTo>
                  <a:pt x="4730422" y="3870084"/>
                  <a:pt x="4729442" y="3872132"/>
                  <a:pt x="4728490" y="3875525"/>
                </a:cubicBezTo>
                <a:lnTo>
                  <a:pt x="4727500" y="3880683"/>
                </a:lnTo>
                <a:lnTo>
                  <a:pt x="4719663" y="3896892"/>
                </a:lnTo>
                <a:lnTo>
                  <a:pt x="4715899" y="3897345"/>
                </a:lnTo>
                <a:cubicBezTo>
                  <a:pt x="4715876" y="3897775"/>
                  <a:pt x="4715854" y="3898203"/>
                  <a:pt x="4715832" y="3898632"/>
                </a:cubicBezTo>
                <a:lnTo>
                  <a:pt x="4618476" y="4076334"/>
                </a:lnTo>
                <a:cubicBezTo>
                  <a:pt x="4617399" y="4112851"/>
                  <a:pt x="4590920" y="4122978"/>
                  <a:pt x="4576303" y="4154580"/>
                </a:cubicBezTo>
                <a:cubicBezTo>
                  <a:pt x="4585172" y="4189077"/>
                  <a:pt x="4550681" y="4172136"/>
                  <a:pt x="4536795" y="4186216"/>
                </a:cubicBezTo>
                <a:lnTo>
                  <a:pt x="4534335" y="4190678"/>
                </a:lnTo>
                <a:lnTo>
                  <a:pt x="4532585" y="4203860"/>
                </a:lnTo>
                <a:cubicBezTo>
                  <a:pt x="4532638" y="4205567"/>
                  <a:pt x="4532692" y="4207276"/>
                  <a:pt x="4532745" y="4208983"/>
                </a:cubicBezTo>
                <a:cubicBezTo>
                  <a:pt x="4532551" y="4212450"/>
                  <a:pt x="4532031" y="4214675"/>
                  <a:pt x="4531239" y="4216126"/>
                </a:cubicBezTo>
                <a:lnTo>
                  <a:pt x="4530941" y="4216251"/>
                </a:lnTo>
                <a:lnTo>
                  <a:pt x="4530039" y="4223045"/>
                </a:lnTo>
                <a:cubicBezTo>
                  <a:pt x="4529114" y="4234633"/>
                  <a:pt x="4528779" y="4246020"/>
                  <a:pt x="4528920" y="4256957"/>
                </a:cubicBezTo>
                <a:cubicBezTo>
                  <a:pt x="4512505" y="4262858"/>
                  <a:pt x="4521695" y="4305010"/>
                  <a:pt x="4495092" y="4295227"/>
                </a:cubicBezTo>
                <a:cubicBezTo>
                  <a:pt x="4494469" y="4309813"/>
                  <a:pt x="4504108" y="4320656"/>
                  <a:pt x="4487069" y="4312260"/>
                </a:cubicBezTo>
                <a:cubicBezTo>
                  <a:pt x="4486347" y="4316957"/>
                  <a:pt x="4484219" y="4319510"/>
                  <a:pt x="4481391" y="4321074"/>
                </a:cubicBezTo>
                <a:lnTo>
                  <a:pt x="4480140" y="4321443"/>
                </a:lnTo>
                <a:lnTo>
                  <a:pt x="4479199" y="4353976"/>
                </a:lnTo>
                <a:lnTo>
                  <a:pt x="4476976" y="4357874"/>
                </a:lnTo>
                <a:cubicBezTo>
                  <a:pt x="4477666" y="4365122"/>
                  <a:pt x="4478355" y="4372372"/>
                  <a:pt x="4479044" y="4379621"/>
                </a:cubicBezTo>
                <a:lnTo>
                  <a:pt x="4478683" y="4390568"/>
                </a:lnTo>
                <a:lnTo>
                  <a:pt x="4481532" y="4394254"/>
                </a:lnTo>
                <a:cubicBezTo>
                  <a:pt x="4482969" y="4397909"/>
                  <a:pt x="4482918" y="4402720"/>
                  <a:pt x="4479499" y="4410114"/>
                </a:cubicBezTo>
                <a:lnTo>
                  <a:pt x="4478153" y="4411710"/>
                </a:lnTo>
                <a:lnTo>
                  <a:pt x="4480616" y="4425622"/>
                </a:lnTo>
                <a:cubicBezTo>
                  <a:pt x="4482131" y="4430247"/>
                  <a:pt x="4484387" y="4434528"/>
                  <a:pt x="4487688" y="4438292"/>
                </a:cubicBezTo>
                <a:cubicBezTo>
                  <a:pt x="4457664" y="4477897"/>
                  <a:pt x="4468221" y="4523123"/>
                  <a:pt x="4454727" y="4569970"/>
                </a:cubicBezTo>
                <a:cubicBezTo>
                  <a:pt x="4417898" y="4583966"/>
                  <a:pt x="4440689" y="4674230"/>
                  <a:pt x="4469804" y="4692415"/>
                </a:cubicBezTo>
                <a:cubicBezTo>
                  <a:pt x="4432851" y="4685322"/>
                  <a:pt x="4490117" y="4807198"/>
                  <a:pt x="4450795" y="4763659"/>
                </a:cubicBezTo>
                <a:cubicBezTo>
                  <a:pt x="4450628" y="4780652"/>
                  <a:pt x="4432755" y="4794620"/>
                  <a:pt x="4422945" y="4783049"/>
                </a:cubicBezTo>
                <a:cubicBezTo>
                  <a:pt x="4437721" y="4837759"/>
                  <a:pt x="4397569" y="4905997"/>
                  <a:pt x="4397314" y="4964397"/>
                </a:cubicBezTo>
                <a:cubicBezTo>
                  <a:pt x="4363407" y="4989414"/>
                  <a:pt x="4392349" y="4977986"/>
                  <a:pt x="4380606" y="5008665"/>
                </a:cubicBezTo>
                <a:cubicBezTo>
                  <a:pt x="4407778" y="5005114"/>
                  <a:pt x="4358378" y="5044304"/>
                  <a:pt x="4386649" y="5051823"/>
                </a:cubicBezTo>
                <a:cubicBezTo>
                  <a:pt x="4383620" y="5057169"/>
                  <a:pt x="4379789" y="5062109"/>
                  <a:pt x="4375733" y="5067011"/>
                </a:cubicBezTo>
                <a:lnTo>
                  <a:pt x="4373624" y="5069584"/>
                </a:lnTo>
                <a:lnTo>
                  <a:pt x="4370134" y="5080883"/>
                </a:lnTo>
                <a:lnTo>
                  <a:pt x="4362957" y="5082819"/>
                </a:lnTo>
                <a:lnTo>
                  <a:pt x="4333195" y="5221840"/>
                </a:lnTo>
                <a:cubicBezTo>
                  <a:pt x="4335888" y="5234770"/>
                  <a:pt x="4329894" y="5274591"/>
                  <a:pt x="4320037" y="5281999"/>
                </a:cubicBezTo>
                <a:cubicBezTo>
                  <a:pt x="4316990" y="5290274"/>
                  <a:pt x="4318795" y="5300010"/>
                  <a:pt x="4308816" y="5303704"/>
                </a:cubicBezTo>
                <a:cubicBezTo>
                  <a:pt x="4300851" y="5321498"/>
                  <a:pt x="4282560" y="5362240"/>
                  <a:pt x="4272244" y="5388756"/>
                </a:cubicBezTo>
                <a:cubicBezTo>
                  <a:pt x="4281980" y="5405143"/>
                  <a:pt x="4255067" y="5425092"/>
                  <a:pt x="4246915" y="5462809"/>
                </a:cubicBezTo>
                <a:cubicBezTo>
                  <a:pt x="4258299" y="5480842"/>
                  <a:pt x="4241233" y="5488203"/>
                  <a:pt x="4255030" y="5521632"/>
                </a:cubicBezTo>
                <a:cubicBezTo>
                  <a:pt x="4253005" y="5522647"/>
                  <a:pt x="4251068" y="5523996"/>
                  <a:pt x="4249277" y="5525636"/>
                </a:cubicBezTo>
                <a:cubicBezTo>
                  <a:pt x="4238872" y="5535166"/>
                  <a:pt x="4235581" y="5552275"/>
                  <a:pt x="4241924" y="5563850"/>
                </a:cubicBezTo>
                <a:cubicBezTo>
                  <a:pt x="4259047" y="5616453"/>
                  <a:pt x="4250256" y="5660812"/>
                  <a:pt x="4248240" y="5703386"/>
                </a:cubicBezTo>
                <a:cubicBezTo>
                  <a:pt x="4243085" y="5751111"/>
                  <a:pt x="4218929" y="5715189"/>
                  <a:pt x="4232982" y="5777907"/>
                </a:cubicBezTo>
                <a:cubicBezTo>
                  <a:pt x="4221558" y="5782651"/>
                  <a:pt x="4219728" y="5790057"/>
                  <a:pt x="4222394" y="5803443"/>
                </a:cubicBezTo>
                <a:cubicBezTo>
                  <a:pt x="4219121" y="5826511"/>
                  <a:pt x="4193576" y="5820653"/>
                  <a:pt x="4204974" y="5846279"/>
                </a:cubicBezTo>
                <a:cubicBezTo>
                  <a:pt x="4191825" y="5839931"/>
                  <a:pt x="4191753" y="5888934"/>
                  <a:pt x="4179217" y="5876046"/>
                </a:cubicBezTo>
                <a:cubicBezTo>
                  <a:pt x="4163863" y="5888983"/>
                  <a:pt x="4183376" y="5899672"/>
                  <a:pt x="4169698" y="5912761"/>
                </a:cubicBezTo>
                <a:cubicBezTo>
                  <a:pt x="4164113" y="5929085"/>
                  <a:pt x="4186281" y="5905514"/>
                  <a:pt x="4183963" y="5924201"/>
                </a:cubicBezTo>
                <a:lnTo>
                  <a:pt x="4143073" y="6020347"/>
                </a:lnTo>
                <a:cubicBezTo>
                  <a:pt x="4148635" y="6035084"/>
                  <a:pt x="4142583" y="6045204"/>
                  <a:pt x="4132699" y="6054447"/>
                </a:cubicBezTo>
                <a:cubicBezTo>
                  <a:pt x="4128762" y="6085993"/>
                  <a:pt x="4111337" y="6112491"/>
                  <a:pt x="4099744" y="6146773"/>
                </a:cubicBezTo>
                <a:cubicBezTo>
                  <a:pt x="4101611" y="6186210"/>
                  <a:pt x="4075513" y="6201974"/>
                  <a:pt x="4063216" y="6238624"/>
                </a:cubicBezTo>
                <a:cubicBezTo>
                  <a:pt x="4076714" y="6279119"/>
                  <a:pt x="4027194" y="6257865"/>
                  <a:pt x="4021696" y="6289517"/>
                </a:cubicBezTo>
                <a:cubicBezTo>
                  <a:pt x="4030060" y="6343907"/>
                  <a:pt x="4004638" y="6285373"/>
                  <a:pt x="3993817" y="6365399"/>
                </a:cubicBezTo>
                <a:cubicBezTo>
                  <a:pt x="3996125" y="6370415"/>
                  <a:pt x="3990553" y="6379380"/>
                  <a:pt x="3986236" y="6377584"/>
                </a:cubicBezTo>
                <a:cubicBezTo>
                  <a:pt x="3984044" y="6395147"/>
                  <a:pt x="3911719" y="6484083"/>
                  <a:pt x="3911599" y="6509659"/>
                </a:cubicBezTo>
                <a:cubicBezTo>
                  <a:pt x="3888028" y="6555694"/>
                  <a:pt x="3870378" y="6548451"/>
                  <a:pt x="3858869" y="6582751"/>
                </a:cubicBezTo>
                <a:cubicBezTo>
                  <a:pt x="3834576" y="6620569"/>
                  <a:pt x="3820634" y="6692927"/>
                  <a:pt x="3770950" y="6757987"/>
                </a:cubicBezTo>
                <a:lnTo>
                  <a:pt x="3749766" y="6858000"/>
                </a:lnTo>
                <a:lnTo>
                  <a:pt x="12348" y="6858000"/>
                </a:lnTo>
                <a:lnTo>
                  <a:pt x="0" y="6725668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8EAEF24-7553-42E7-A460-8BEB02EB2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270" y="372149"/>
            <a:ext cx="4415670" cy="827556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4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ULFT</a:t>
            </a:r>
            <a:br>
              <a:rPr lang="en-US" sz="4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</a:br>
            <a:endParaRPr lang="en-US" sz="4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03867D-44A5-465F-A30D-E921375FB67F}"/>
                  </a:ext>
                </a:extLst>
              </p:cNvPr>
              <p:cNvSpPr txBox="1"/>
              <p:nvPr/>
            </p:nvSpPr>
            <p:spPr>
              <a:xfrm>
                <a:off x="266700" y="1552576"/>
                <a:ext cx="3962400" cy="175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Mediante la trasformazione lineare fratta superiore (ULFT) possiamo porre il sistema incerto nella forma G-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it-IT" dirty="0"/>
                  <a:t>.</a:t>
                </a:r>
              </a:p>
              <a:p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𝑠𝑖𝑠𝑡𝑒𝑚𝑎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𝑛𝑜𝑚𝑖𝑛𝑎𝑙𝑒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800" i="0" dirty="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→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𝑏𝑙𝑜𝑐𝑐𝑜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𝑑𝑖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𝑖𝑛𝑐𝑒𝑟𝑡𝑒𝑧𝑧𝑒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6503867D-44A5-465F-A30D-E921375FB6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1552576"/>
                <a:ext cx="3962400" cy="1754326"/>
              </a:xfrm>
              <a:prstGeom prst="rect">
                <a:avLst/>
              </a:prstGeom>
              <a:blipFill>
                <a:blip r:embed="rId2"/>
                <a:stretch>
                  <a:fillRect l="-1385" t="-2091" r="-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6F5643-D890-48FA-8C9C-925FBF63A033}"/>
                  </a:ext>
                </a:extLst>
              </p:cNvPr>
              <p:cNvSpPr txBox="1"/>
              <p:nvPr/>
            </p:nvSpPr>
            <p:spPr>
              <a:xfrm>
                <a:off x="266700" y="3752850"/>
                <a:ext cx="11506200" cy="666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Il modello complessivo che viene considerato nella trattazione è di 11esimo ordine e comprende solo  11 parametri incerti indipendeti , 15 se si considera il fatto che 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it-IT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compaiono 2 volte come incertezze (quelli inseriti in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Δ</m:t>
                    </m:r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F46F5643-D890-48FA-8C9C-925FBF63A0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700" y="3752850"/>
                <a:ext cx="11506200" cy="666750"/>
              </a:xfrm>
              <a:prstGeom prst="rect">
                <a:avLst/>
              </a:prstGeom>
              <a:blipFill>
                <a:blip r:embed="rId3"/>
                <a:stretch>
                  <a:fillRect l="-477" t="-4587" b="-1467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1DB6E9-3650-41B7-A36C-436DFB2A67CE}"/>
                  </a:ext>
                </a:extLst>
              </p:cNvPr>
              <p:cNvSpPr txBox="1"/>
              <p:nvPr/>
            </p:nvSpPr>
            <p:spPr>
              <a:xfrm>
                <a:off x="200025" y="4981575"/>
                <a:ext cx="11572875" cy="5524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Δ</m:t>
                      </m:r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𝑑𝑖𝑎𝑔</m:t>
                      </m:r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 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 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ω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,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ξ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ξ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ξ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ξ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,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sub>
                          </m:sSub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 ; 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Δ</m:t>
                              </m:r>
                            </m:e>
                          </m:d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&lt; 1</m:t>
                      </m:r>
                    </m:oMath>
                  </m:oMathPara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FF1DB6E9-3650-41B7-A36C-436DFB2A67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025" y="4981575"/>
                <a:ext cx="11572875" cy="55245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Diagram, schematic&#10;&#10;Description automatically generated">
            <a:extLst>
              <a:ext uri="{FF2B5EF4-FFF2-40B4-BE49-F238E27FC236}">
                <a16:creationId xmlns:a16="http://schemas.microsoft.com/office/drawing/2014/main" id="{3FBEE3B2-95F0-40D4-94F9-6F4E283868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9294" y="410399"/>
            <a:ext cx="4197358" cy="22843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4BE454-AD08-4C53-9599-52DD6A186925}"/>
                  </a:ext>
                </a:extLst>
              </p:cNvPr>
              <p:cNvSpPr txBox="1"/>
              <p:nvPr/>
            </p:nvSpPr>
            <p:spPr>
              <a:xfrm>
                <a:off x="5736724" y="2694752"/>
                <a:ext cx="5852160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sty m:val="p"/>
                            </m:rPr>
                            <a:rPr lang="en-US" i="0" dirty="0" smtClean="0">
                              <a:latin typeface="Cambria Math" panose="02040503050406030204" pitchFamily="18" charset="0"/>
                            </a:rPr>
                            <m:t>Δ</m:t>
                          </m:r>
                        </m:e>
                      </m:d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+ </m:t>
                      </m:r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i="1" dirty="0" smtClean="0"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𝐺</m:t>
                                  </m:r>
                                </m:e>
                                <m:sub>
                                  <m:r>
                                    <a:rPr lang="en-US" i="1" dirty="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  <m:r>
                                <m:rPr>
                                  <m:sty m:val="p"/>
                                </m:rPr>
                                <a:rPr lang="en-US" i="0" dirty="0" smtClean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</m:e>
                        <m:sup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r>
                  <a:rPr lang="it-IT" dirty="0"/>
                  <a:t>		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11</m:t>
                            </m:r>
                          </m:sub>
                        </m:sSub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r>
                  <a:rPr lang="it-IT" dirty="0"/>
                  <a:t> invertibile</a:t>
                </a:r>
              </a:p>
              <a:p>
                <a:r>
                  <a:rPr lang="it-IT" dirty="0"/>
                  <a:t>	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4BE454-AD08-4C53-9599-52DD6A186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36724" y="2694752"/>
                <a:ext cx="5852160" cy="92333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60264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78BA5F19-D5E1-4ECC-BEC2-DF7AEDFD7C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Freeform: Shape 43">
            <a:extLst>
              <a:ext uri="{FF2B5EF4-FFF2-40B4-BE49-F238E27FC236}">
                <a16:creationId xmlns:a16="http://schemas.microsoft.com/office/drawing/2014/main" id="{BB4D578A-F2C4-4EA9-A811-B48E66D636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940492"/>
            <a:ext cx="12192000" cy="1924333"/>
          </a:xfrm>
          <a:custGeom>
            <a:avLst/>
            <a:gdLst>
              <a:gd name="connsiteX0" fmla="*/ 6189199 w 12192000"/>
              <a:gd name="connsiteY0" fmla="*/ 588 h 1924333"/>
              <a:gd name="connsiteX1" fmla="*/ 6207079 w 12192000"/>
              <a:gd name="connsiteY1" fmla="*/ 2850 h 1924333"/>
              <a:gd name="connsiteX2" fmla="*/ 6285610 w 12192000"/>
              <a:gd name="connsiteY2" fmla="*/ 18131 h 1924333"/>
              <a:gd name="connsiteX3" fmla="*/ 6378008 w 12192000"/>
              <a:gd name="connsiteY3" fmla="*/ 24625 h 1924333"/>
              <a:gd name="connsiteX4" fmla="*/ 6466340 w 12192000"/>
              <a:gd name="connsiteY4" fmla="*/ 21366 h 1924333"/>
              <a:gd name="connsiteX5" fmla="*/ 6553334 w 12192000"/>
              <a:gd name="connsiteY5" fmla="*/ 35307 h 1924333"/>
              <a:gd name="connsiteX6" fmla="*/ 6626068 w 12192000"/>
              <a:gd name="connsiteY6" fmla="*/ 58045 h 1924333"/>
              <a:gd name="connsiteX7" fmla="*/ 6692303 w 12192000"/>
              <a:gd name="connsiteY7" fmla="*/ 91487 h 1924333"/>
              <a:gd name="connsiteX8" fmla="*/ 6733670 w 12192000"/>
              <a:gd name="connsiteY8" fmla="*/ 118130 h 1924333"/>
              <a:gd name="connsiteX9" fmla="*/ 6798016 w 12192000"/>
              <a:gd name="connsiteY9" fmla="*/ 112271 h 1924333"/>
              <a:gd name="connsiteX10" fmla="*/ 6801081 w 12192000"/>
              <a:gd name="connsiteY10" fmla="*/ 114963 h 1924333"/>
              <a:gd name="connsiteX11" fmla="*/ 6819351 w 12192000"/>
              <a:gd name="connsiteY11" fmla="*/ 128825 h 1924333"/>
              <a:gd name="connsiteX12" fmla="*/ 6852732 w 12192000"/>
              <a:gd name="connsiteY12" fmla="*/ 123321 h 1924333"/>
              <a:gd name="connsiteX13" fmla="*/ 6865247 w 12192000"/>
              <a:gd name="connsiteY13" fmla="*/ 128836 h 1924333"/>
              <a:gd name="connsiteX14" fmla="*/ 6905517 w 12192000"/>
              <a:gd name="connsiteY14" fmla="*/ 129265 h 1924333"/>
              <a:gd name="connsiteX15" fmla="*/ 6950286 w 12192000"/>
              <a:gd name="connsiteY15" fmla="*/ 150104 h 1924333"/>
              <a:gd name="connsiteX16" fmla="*/ 7003442 w 12192000"/>
              <a:gd name="connsiteY16" fmla="*/ 136136 h 1924333"/>
              <a:gd name="connsiteX17" fmla="*/ 7160047 w 12192000"/>
              <a:gd name="connsiteY17" fmla="*/ 166721 h 1924333"/>
              <a:gd name="connsiteX18" fmla="*/ 7325604 w 12192000"/>
              <a:gd name="connsiteY18" fmla="*/ 215867 h 1924333"/>
              <a:gd name="connsiteX19" fmla="*/ 7540522 w 12192000"/>
              <a:gd name="connsiteY19" fmla="*/ 239374 h 1924333"/>
              <a:gd name="connsiteX20" fmla="*/ 7612071 w 12192000"/>
              <a:gd name="connsiteY20" fmla="*/ 229553 h 1924333"/>
              <a:gd name="connsiteX21" fmla="*/ 7651995 w 12192000"/>
              <a:gd name="connsiteY21" fmla="*/ 244567 h 1924333"/>
              <a:gd name="connsiteX22" fmla="*/ 7725761 w 12192000"/>
              <a:gd name="connsiteY22" fmla="*/ 258638 h 1924333"/>
              <a:gd name="connsiteX23" fmla="*/ 7823038 w 12192000"/>
              <a:gd name="connsiteY23" fmla="*/ 287078 h 1924333"/>
              <a:gd name="connsiteX24" fmla="*/ 7866405 w 12192000"/>
              <a:gd name="connsiteY24" fmla="*/ 287288 h 1924333"/>
              <a:gd name="connsiteX25" fmla="*/ 7875021 w 12192000"/>
              <a:gd name="connsiteY25" fmla="*/ 288224 h 1924333"/>
              <a:gd name="connsiteX26" fmla="*/ 7875146 w 12192000"/>
              <a:gd name="connsiteY26" fmla="*/ 288614 h 1924333"/>
              <a:gd name="connsiteX27" fmla="*/ 7907443 w 12192000"/>
              <a:gd name="connsiteY27" fmla="*/ 291752 h 1924333"/>
              <a:gd name="connsiteX28" fmla="*/ 7912892 w 12192000"/>
              <a:gd name="connsiteY28" fmla="*/ 294833 h 1924333"/>
              <a:gd name="connsiteX29" fmla="*/ 7946345 w 12192000"/>
              <a:gd name="connsiteY29" fmla="*/ 319359 h 1924333"/>
              <a:gd name="connsiteX30" fmla="*/ 8021238 w 12192000"/>
              <a:gd name="connsiteY30" fmla="*/ 315159 h 1924333"/>
              <a:gd name="connsiteX31" fmla="*/ 8094697 w 12192000"/>
              <a:gd name="connsiteY31" fmla="*/ 351819 h 1924333"/>
              <a:gd name="connsiteX32" fmla="*/ 8155208 w 12192000"/>
              <a:gd name="connsiteY32" fmla="*/ 371168 h 1924333"/>
              <a:gd name="connsiteX33" fmla="*/ 8248472 w 12192000"/>
              <a:gd name="connsiteY33" fmla="*/ 400489 h 1924333"/>
              <a:gd name="connsiteX34" fmla="*/ 8300068 w 12192000"/>
              <a:gd name="connsiteY34" fmla="*/ 405531 h 1924333"/>
              <a:gd name="connsiteX35" fmla="*/ 8356293 w 12192000"/>
              <a:gd name="connsiteY35" fmla="*/ 403328 h 1924333"/>
              <a:gd name="connsiteX36" fmla="*/ 8475838 w 12192000"/>
              <a:gd name="connsiteY36" fmla="*/ 435524 h 1924333"/>
              <a:gd name="connsiteX37" fmla="*/ 8575216 w 12192000"/>
              <a:gd name="connsiteY37" fmla="*/ 450198 h 1924333"/>
              <a:gd name="connsiteX38" fmla="*/ 8588650 w 12192000"/>
              <a:gd name="connsiteY38" fmla="*/ 447070 h 1924333"/>
              <a:gd name="connsiteX39" fmla="*/ 8612184 w 12192000"/>
              <a:gd name="connsiteY39" fmla="*/ 439577 h 1924333"/>
              <a:gd name="connsiteX40" fmla="*/ 8630713 w 12192000"/>
              <a:gd name="connsiteY40" fmla="*/ 433015 h 1924333"/>
              <a:gd name="connsiteX41" fmla="*/ 8704240 w 12192000"/>
              <a:gd name="connsiteY41" fmla="*/ 422865 h 1924333"/>
              <a:gd name="connsiteX42" fmla="*/ 8829513 w 12192000"/>
              <a:gd name="connsiteY42" fmla="*/ 429389 h 1924333"/>
              <a:gd name="connsiteX43" fmla="*/ 9083651 w 12192000"/>
              <a:gd name="connsiteY43" fmla="*/ 390744 h 1924333"/>
              <a:gd name="connsiteX44" fmla="*/ 9371402 w 12192000"/>
              <a:gd name="connsiteY44" fmla="*/ 371809 h 1924333"/>
              <a:gd name="connsiteX45" fmla="*/ 9429586 w 12192000"/>
              <a:gd name="connsiteY45" fmla="*/ 369213 h 1924333"/>
              <a:gd name="connsiteX46" fmla="*/ 9489757 w 12192000"/>
              <a:gd name="connsiteY46" fmla="*/ 377814 h 1924333"/>
              <a:gd name="connsiteX47" fmla="*/ 9516954 w 12192000"/>
              <a:gd name="connsiteY47" fmla="*/ 376991 h 1924333"/>
              <a:gd name="connsiteX48" fmla="*/ 9645588 w 12192000"/>
              <a:gd name="connsiteY48" fmla="*/ 363590 h 1924333"/>
              <a:gd name="connsiteX49" fmla="*/ 9722896 w 12192000"/>
              <a:gd name="connsiteY49" fmla="*/ 360983 h 1924333"/>
              <a:gd name="connsiteX50" fmla="*/ 9752803 w 12192000"/>
              <a:gd name="connsiteY50" fmla="*/ 368492 h 1924333"/>
              <a:gd name="connsiteX51" fmla="*/ 9890305 w 12192000"/>
              <a:gd name="connsiteY51" fmla="*/ 380736 h 1924333"/>
              <a:gd name="connsiteX52" fmla="*/ 9939767 w 12192000"/>
              <a:gd name="connsiteY52" fmla="*/ 377776 h 1924333"/>
              <a:gd name="connsiteX53" fmla="*/ 9944355 w 12192000"/>
              <a:gd name="connsiteY53" fmla="*/ 377352 h 1924333"/>
              <a:gd name="connsiteX54" fmla="*/ 9953719 w 12192000"/>
              <a:gd name="connsiteY54" fmla="*/ 375642 h 1924333"/>
              <a:gd name="connsiteX55" fmla="*/ 9955809 w 12192000"/>
              <a:gd name="connsiteY55" fmla="*/ 376294 h 1924333"/>
              <a:gd name="connsiteX56" fmla="*/ 10032710 w 12192000"/>
              <a:gd name="connsiteY56" fmla="*/ 394940 h 1924333"/>
              <a:gd name="connsiteX57" fmla="*/ 10049925 w 12192000"/>
              <a:gd name="connsiteY57" fmla="*/ 404971 h 1924333"/>
              <a:gd name="connsiteX58" fmla="*/ 10112671 w 12192000"/>
              <a:gd name="connsiteY58" fmla="*/ 414549 h 1924333"/>
              <a:gd name="connsiteX59" fmla="*/ 10170853 w 12192000"/>
              <a:gd name="connsiteY59" fmla="*/ 435168 h 1924333"/>
              <a:gd name="connsiteX60" fmla="*/ 10290184 w 12192000"/>
              <a:gd name="connsiteY60" fmla="*/ 448123 h 1924333"/>
              <a:gd name="connsiteX61" fmla="*/ 10320158 w 12192000"/>
              <a:gd name="connsiteY61" fmla="*/ 458352 h 1924333"/>
              <a:gd name="connsiteX62" fmla="*/ 10321815 w 12192000"/>
              <a:gd name="connsiteY62" fmla="*/ 463087 h 1924333"/>
              <a:gd name="connsiteX63" fmla="*/ 10373742 w 12192000"/>
              <a:gd name="connsiteY63" fmla="*/ 464538 h 1924333"/>
              <a:gd name="connsiteX64" fmla="*/ 10428532 w 12192000"/>
              <a:gd name="connsiteY64" fmla="*/ 492504 h 1924333"/>
              <a:gd name="connsiteX65" fmla="*/ 10466490 w 12192000"/>
              <a:gd name="connsiteY65" fmla="*/ 517759 h 1924333"/>
              <a:gd name="connsiteX66" fmla="*/ 10466675 w 12192000"/>
              <a:gd name="connsiteY66" fmla="*/ 522076 h 1924333"/>
              <a:gd name="connsiteX67" fmla="*/ 10470309 w 12192000"/>
              <a:gd name="connsiteY67" fmla="*/ 522792 h 1924333"/>
              <a:gd name="connsiteX68" fmla="*/ 10474138 w 12192000"/>
              <a:gd name="connsiteY68" fmla="*/ 519761 h 1924333"/>
              <a:gd name="connsiteX69" fmla="*/ 10501100 w 12192000"/>
              <a:gd name="connsiteY69" fmla="*/ 528263 h 1924333"/>
              <a:gd name="connsiteX70" fmla="*/ 10502395 w 12192000"/>
              <a:gd name="connsiteY70" fmla="*/ 536393 h 1924333"/>
              <a:gd name="connsiteX71" fmla="*/ 10689496 w 12192000"/>
              <a:gd name="connsiteY71" fmla="*/ 560233 h 1924333"/>
              <a:gd name="connsiteX72" fmla="*/ 10788736 w 12192000"/>
              <a:gd name="connsiteY72" fmla="*/ 613188 h 1924333"/>
              <a:gd name="connsiteX73" fmla="*/ 10819747 w 12192000"/>
              <a:gd name="connsiteY73" fmla="*/ 621351 h 1924333"/>
              <a:gd name="connsiteX74" fmla="*/ 10864632 w 12192000"/>
              <a:gd name="connsiteY74" fmla="*/ 644858 h 1924333"/>
              <a:gd name="connsiteX75" fmla="*/ 10929407 w 12192000"/>
              <a:gd name="connsiteY75" fmla="*/ 652945 h 1924333"/>
              <a:gd name="connsiteX76" fmla="*/ 10979412 w 12192000"/>
              <a:gd name="connsiteY76" fmla="*/ 654217 h 1924333"/>
              <a:gd name="connsiteX77" fmla="*/ 11006959 w 12192000"/>
              <a:gd name="connsiteY77" fmla="*/ 657017 h 1924333"/>
              <a:gd name="connsiteX78" fmla="*/ 11077038 w 12192000"/>
              <a:gd name="connsiteY78" fmla="*/ 668487 h 1924333"/>
              <a:gd name="connsiteX79" fmla="*/ 11157850 w 12192000"/>
              <a:gd name="connsiteY79" fmla="*/ 693164 h 1924333"/>
              <a:gd name="connsiteX80" fmla="*/ 11175276 w 12192000"/>
              <a:gd name="connsiteY80" fmla="*/ 697243 h 1924333"/>
              <a:gd name="connsiteX81" fmla="*/ 11191131 w 12192000"/>
              <a:gd name="connsiteY81" fmla="*/ 696085 h 1924333"/>
              <a:gd name="connsiteX82" fmla="*/ 11195573 w 12192000"/>
              <a:gd name="connsiteY82" fmla="*/ 691751 h 1924333"/>
              <a:gd name="connsiteX83" fmla="*/ 11205299 w 12192000"/>
              <a:gd name="connsiteY83" fmla="*/ 693247 h 1924333"/>
              <a:gd name="connsiteX84" fmla="*/ 11223770 w 12192000"/>
              <a:gd name="connsiteY84" fmla="*/ 690335 h 1924333"/>
              <a:gd name="connsiteX85" fmla="*/ 11292119 w 12192000"/>
              <a:gd name="connsiteY85" fmla="*/ 713311 h 1924333"/>
              <a:gd name="connsiteX86" fmla="*/ 11435379 w 12192000"/>
              <a:gd name="connsiteY86" fmla="*/ 758519 h 1924333"/>
              <a:gd name="connsiteX87" fmla="*/ 11604406 w 12192000"/>
              <a:gd name="connsiteY87" fmla="*/ 810476 h 1924333"/>
              <a:gd name="connsiteX88" fmla="*/ 11652155 w 12192000"/>
              <a:gd name="connsiteY88" fmla="*/ 825109 h 1924333"/>
              <a:gd name="connsiteX89" fmla="*/ 11654192 w 12192000"/>
              <a:gd name="connsiteY89" fmla="*/ 827301 h 1924333"/>
              <a:gd name="connsiteX90" fmla="*/ 11676599 w 12192000"/>
              <a:gd name="connsiteY90" fmla="*/ 846628 h 1924333"/>
              <a:gd name="connsiteX91" fmla="*/ 11775168 w 12192000"/>
              <a:gd name="connsiteY91" fmla="*/ 890664 h 1924333"/>
              <a:gd name="connsiteX92" fmla="*/ 11826341 w 12192000"/>
              <a:gd name="connsiteY92" fmla="*/ 877558 h 1924333"/>
              <a:gd name="connsiteX93" fmla="*/ 11879068 w 12192000"/>
              <a:gd name="connsiteY93" fmla="*/ 874038 h 1924333"/>
              <a:gd name="connsiteX94" fmla="*/ 11889563 w 12192000"/>
              <a:gd name="connsiteY94" fmla="*/ 878619 h 1924333"/>
              <a:gd name="connsiteX95" fmla="*/ 12016613 w 12192000"/>
              <a:gd name="connsiteY95" fmla="*/ 886111 h 1924333"/>
              <a:gd name="connsiteX96" fmla="*/ 12108292 w 12192000"/>
              <a:gd name="connsiteY96" fmla="*/ 868500 h 1924333"/>
              <a:gd name="connsiteX97" fmla="*/ 12182910 w 12192000"/>
              <a:gd name="connsiteY97" fmla="*/ 882003 h 1924333"/>
              <a:gd name="connsiteX98" fmla="*/ 12192000 w 12192000"/>
              <a:gd name="connsiteY98" fmla="*/ 884778 h 1924333"/>
              <a:gd name="connsiteX99" fmla="*/ 12192000 w 12192000"/>
              <a:gd name="connsiteY99" fmla="*/ 1610315 h 1924333"/>
              <a:gd name="connsiteX100" fmla="*/ 12191998 w 12192000"/>
              <a:gd name="connsiteY100" fmla="*/ 1610315 h 1924333"/>
              <a:gd name="connsiteX101" fmla="*/ 12191998 w 12192000"/>
              <a:gd name="connsiteY101" fmla="*/ 1924333 h 1924333"/>
              <a:gd name="connsiteX102" fmla="*/ 0 w 12192000"/>
              <a:gd name="connsiteY102" fmla="*/ 1924333 h 1924333"/>
              <a:gd name="connsiteX103" fmla="*/ 0 w 12192000"/>
              <a:gd name="connsiteY103" fmla="*/ 505159 h 1924333"/>
              <a:gd name="connsiteX104" fmla="*/ 5722 w 12192000"/>
              <a:gd name="connsiteY104" fmla="*/ 508889 h 1924333"/>
              <a:gd name="connsiteX105" fmla="*/ 38476 w 12192000"/>
              <a:gd name="connsiteY105" fmla="*/ 524137 h 1924333"/>
              <a:gd name="connsiteX106" fmla="*/ 192883 w 12192000"/>
              <a:gd name="connsiteY106" fmla="*/ 545272 h 1924333"/>
              <a:gd name="connsiteX107" fmla="*/ 343710 w 12192000"/>
              <a:gd name="connsiteY107" fmla="*/ 565029 h 1924333"/>
              <a:gd name="connsiteX108" fmla="*/ 471066 w 12192000"/>
              <a:gd name="connsiteY108" fmla="*/ 549837 h 1924333"/>
              <a:gd name="connsiteX109" fmla="*/ 617333 w 12192000"/>
              <a:gd name="connsiteY109" fmla="*/ 526428 h 1924333"/>
              <a:gd name="connsiteX110" fmla="*/ 725203 w 12192000"/>
              <a:gd name="connsiteY110" fmla="*/ 523793 h 1924333"/>
              <a:gd name="connsiteX111" fmla="*/ 788494 w 12192000"/>
              <a:gd name="connsiteY111" fmla="*/ 505799 h 1924333"/>
              <a:gd name="connsiteX112" fmla="*/ 885977 w 12192000"/>
              <a:gd name="connsiteY112" fmla="*/ 526585 h 1924333"/>
              <a:gd name="connsiteX113" fmla="*/ 932142 w 12192000"/>
              <a:gd name="connsiteY113" fmla="*/ 528005 h 1924333"/>
              <a:gd name="connsiteX114" fmla="*/ 1090404 w 12192000"/>
              <a:gd name="connsiteY114" fmla="*/ 498299 h 1924333"/>
              <a:gd name="connsiteX115" fmla="*/ 1188628 w 12192000"/>
              <a:gd name="connsiteY115" fmla="*/ 483151 h 1924333"/>
              <a:gd name="connsiteX116" fmla="*/ 1316247 w 12192000"/>
              <a:gd name="connsiteY116" fmla="*/ 425979 h 1924333"/>
              <a:gd name="connsiteX117" fmla="*/ 1357712 w 12192000"/>
              <a:gd name="connsiteY117" fmla="*/ 416549 h 1924333"/>
              <a:gd name="connsiteX118" fmla="*/ 1425921 w 12192000"/>
              <a:gd name="connsiteY118" fmla="*/ 413953 h 1924333"/>
              <a:gd name="connsiteX119" fmla="*/ 1503817 w 12192000"/>
              <a:gd name="connsiteY119" fmla="*/ 380457 h 1924333"/>
              <a:gd name="connsiteX120" fmla="*/ 1639196 w 12192000"/>
              <a:gd name="connsiteY120" fmla="*/ 372785 h 1924333"/>
              <a:gd name="connsiteX121" fmla="*/ 1705606 w 12192000"/>
              <a:gd name="connsiteY121" fmla="*/ 359023 h 1924333"/>
              <a:gd name="connsiteX122" fmla="*/ 1813011 w 12192000"/>
              <a:gd name="connsiteY122" fmla="*/ 331023 h 1924333"/>
              <a:gd name="connsiteX123" fmla="*/ 1831380 w 12192000"/>
              <a:gd name="connsiteY123" fmla="*/ 341307 h 1924333"/>
              <a:gd name="connsiteX124" fmla="*/ 1858612 w 12192000"/>
              <a:gd name="connsiteY124" fmla="*/ 326777 h 1924333"/>
              <a:gd name="connsiteX125" fmla="*/ 1880661 w 12192000"/>
              <a:gd name="connsiteY125" fmla="*/ 335987 h 1924333"/>
              <a:gd name="connsiteX126" fmla="*/ 1941495 w 12192000"/>
              <a:gd name="connsiteY126" fmla="*/ 310792 h 1924333"/>
              <a:gd name="connsiteX127" fmla="*/ 1995402 w 12192000"/>
              <a:gd name="connsiteY127" fmla="*/ 305480 h 1924333"/>
              <a:gd name="connsiteX128" fmla="*/ 2223864 w 12192000"/>
              <a:gd name="connsiteY128" fmla="*/ 266118 h 1924333"/>
              <a:gd name="connsiteX129" fmla="*/ 2418043 w 12192000"/>
              <a:gd name="connsiteY129" fmla="*/ 215314 h 1924333"/>
              <a:gd name="connsiteX130" fmla="*/ 2558461 w 12192000"/>
              <a:gd name="connsiteY130" fmla="*/ 168193 h 1924333"/>
              <a:gd name="connsiteX131" fmla="*/ 2595535 w 12192000"/>
              <a:gd name="connsiteY131" fmla="*/ 158548 h 1924333"/>
              <a:gd name="connsiteX132" fmla="*/ 2626942 w 12192000"/>
              <a:gd name="connsiteY132" fmla="*/ 130400 h 1924333"/>
              <a:gd name="connsiteX133" fmla="*/ 2632225 w 12192000"/>
              <a:gd name="connsiteY133" fmla="*/ 130446 h 1924333"/>
              <a:gd name="connsiteX134" fmla="*/ 2696856 w 12192000"/>
              <a:gd name="connsiteY134" fmla="*/ 128498 h 1924333"/>
              <a:gd name="connsiteX135" fmla="*/ 2759767 w 12192000"/>
              <a:gd name="connsiteY135" fmla="*/ 127784 h 1924333"/>
              <a:gd name="connsiteX136" fmla="*/ 2792685 w 12192000"/>
              <a:gd name="connsiteY136" fmla="*/ 115710 h 1924333"/>
              <a:gd name="connsiteX137" fmla="*/ 2799767 w 12192000"/>
              <a:gd name="connsiteY137" fmla="*/ 113754 h 1924333"/>
              <a:gd name="connsiteX138" fmla="*/ 2829799 w 12192000"/>
              <a:gd name="connsiteY138" fmla="*/ 120042 h 1924333"/>
              <a:gd name="connsiteX139" fmla="*/ 2890704 w 12192000"/>
              <a:gd name="connsiteY139" fmla="*/ 121493 h 1924333"/>
              <a:gd name="connsiteX140" fmla="*/ 3042646 w 12192000"/>
              <a:gd name="connsiteY140" fmla="*/ 112273 h 1924333"/>
              <a:gd name="connsiteX141" fmla="*/ 3146630 w 12192000"/>
              <a:gd name="connsiteY141" fmla="*/ 100898 h 1924333"/>
              <a:gd name="connsiteX142" fmla="*/ 3233163 w 12192000"/>
              <a:gd name="connsiteY142" fmla="*/ 120200 h 1924333"/>
              <a:gd name="connsiteX143" fmla="*/ 3372699 w 12192000"/>
              <a:gd name="connsiteY143" fmla="*/ 129394 h 1924333"/>
              <a:gd name="connsiteX144" fmla="*/ 3394352 w 12192000"/>
              <a:gd name="connsiteY144" fmla="*/ 131671 h 1924333"/>
              <a:gd name="connsiteX145" fmla="*/ 3448218 w 12192000"/>
              <a:gd name="connsiteY145" fmla="*/ 118229 h 1924333"/>
              <a:gd name="connsiteX146" fmla="*/ 3505047 w 12192000"/>
              <a:gd name="connsiteY146" fmla="*/ 115412 h 1924333"/>
              <a:gd name="connsiteX147" fmla="*/ 3521767 w 12192000"/>
              <a:gd name="connsiteY147" fmla="*/ 111071 h 1924333"/>
              <a:gd name="connsiteX148" fmla="*/ 3585137 w 12192000"/>
              <a:gd name="connsiteY148" fmla="*/ 114371 h 1924333"/>
              <a:gd name="connsiteX149" fmla="*/ 3690293 w 12192000"/>
              <a:gd name="connsiteY149" fmla="*/ 98301 h 1924333"/>
              <a:gd name="connsiteX150" fmla="*/ 3867818 w 12192000"/>
              <a:gd name="connsiteY150" fmla="*/ 88985 h 1924333"/>
              <a:gd name="connsiteX151" fmla="*/ 4091337 w 12192000"/>
              <a:gd name="connsiteY151" fmla="*/ 70813 h 1924333"/>
              <a:gd name="connsiteX152" fmla="*/ 4246332 w 12192000"/>
              <a:gd name="connsiteY152" fmla="*/ 41697 h 1924333"/>
              <a:gd name="connsiteX153" fmla="*/ 4266975 w 12192000"/>
              <a:gd name="connsiteY153" fmla="*/ 46592 h 1924333"/>
              <a:gd name="connsiteX154" fmla="*/ 4270566 w 12192000"/>
              <a:gd name="connsiteY154" fmla="*/ 47620 h 1924333"/>
              <a:gd name="connsiteX155" fmla="*/ 4288964 w 12192000"/>
              <a:gd name="connsiteY155" fmla="*/ 52766 h 1924333"/>
              <a:gd name="connsiteX156" fmla="*/ 4365137 w 12192000"/>
              <a:gd name="connsiteY156" fmla="*/ 51783 h 1924333"/>
              <a:gd name="connsiteX157" fmla="*/ 4430546 w 12192000"/>
              <a:gd name="connsiteY157" fmla="*/ 44555 h 1924333"/>
              <a:gd name="connsiteX158" fmla="*/ 4444136 w 12192000"/>
              <a:gd name="connsiteY158" fmla="*/ 39567 h 1924333"/>
              <a:gd name="connsiteX159" fmla="*/ 4534039 w 12192000"/>
              <a:gd name="connsiteY159" fmla="*/ 31604 h 1924333"/>
              <a:gd name="connsiteX160" fmla="*/ 4560448 w 12192000"/>
              <a:gd name="connsiteY160" fmla="*/ 25231 h 1924333"/>
              <a:gd name="connsiteX161" fmla="*/ 4568006 w 12192000"/>
              <a:gd name="connsiteY161" fmla="*/ 25970 h 1924333"/>
              <a:gd name="connsiteX162" fmla="*/ 4595497 w 12192000"/>
              <a:gd name="connsiteY162" fmla="*/ 22958 h 1924333"/>
              <a:gd name="connsiteX163" fmla="*/ 4608623 w 12192000"/>
              <a:gd name="connsiteY163" fmla="*/ 18108 h 1924333"/>
              <a:gd name="connsiteX164" fmla="*/ 4623942 w 12192000"/>
              <a:gd name="connsiteY164" fmla="*/ 22251 h 1924333"/>
              <a:gd name="connsiteX165" fmla="*/ 4664336 w 12192000"/>
              <a:gd name="connsiteY165" fmla="*/ 23306 h 1924333"/>
              <a:gd name="connsiteX166" fmla="*/ 4677385 w 12192000"/>
              <a:gd name="connsiteY166" fmla="*/ 18246 h 1924333"/>
              <a:gd name="connsiteX167" fmla="*/ 4698143 w 12192000"/>
              <a:gd name="connsiteY167" fmla="*/ 18036 h 1924333"/>
              <a:gd name="connsiteX168" fmla="*/ 4750609 w 12192000"/>
              <a:gd name="connsiteY168" fmla="*/ 23611 h 1924333"/>
              <a:gd name="connsiteX169" fmla="*/ 4784658 w 12192000"/>
              <a:gd name="connsiteY169" fmla="*/ 25057 h 1924333"/>
              <a:gd name="connsiteX170" fmla="*/ 4847558 w 12192000"/>
              <a:gd name="connsiteY170" fmla="*/ 38726 h 1924333"/>
              <a:gd name="connsiteX171" fmla="*/ 4909134 w 12192000"/>
              <a:gd name="connsiteY171" fmla="*/ 50659 h 1924333"/>
              <a:gd name="connsiteX172" fmla="*/ 5099219 w 12192000"/>
              <a:gd name="connsiteY172" fmla="*/ 55050 h 1924333"/>
              <a:gd name="connsiteX173" fmla="*/ 5184992 w 12192000"/>
              <a:gd name="connsiteY173" fmla="*/ 67596 h 1924333"/>
              <a:gd name="connsiteX174" fmla="*/ 5229637 w 12192000"/>
              <a:gd name="connsiteY174" fmla="*/ 67789 h 1924333"/>
              <a:gd name="connsiteX175" fmla="*/ 5389346 w 12192000"/>
              <a:gd name="connsiteY175" fmla="*/ 80211 h 1924333"/>
              <a:gd name="connsiteX176" fmla="*/ 5494414 w 12192000"/>
              <a:gd name="connsiteY176" fmla="*/ 75926 h 1924333"/>
              <a:gd name="connsiteX177" fmla="*/ 5528443 w 12192000"/>
              <a:gd name="connsiteY177" fmla="*/ 77206 h 1924333"/>
              <a:gd name="connsiteX178" fmla="*/ 5684939 w 12192000"/>
              <a:gd name="connsiteY178" fmla="*/ 50269 h 1924333"/>
              <a:gd name="connsiteX179" fmla="*/ 5765146 w 12192000"/>
              <a:gd name="connsiteY179" fmla="*/ 50414 h 1924333"/>
              <a:gd name="connsiteX180" fmla="*/ 5848655 w 12192000"/>
              <a:gd name="connsiteY180" fmla="*/ 35257 h 1924333"/>
              <a:gd name="connsiteX181" fmla="*/ 5930656 w 12192000"/>
              <a:gd name="connsiteY181" fmla="*/ 30131 h 1924333"/>
              <a:gd name="connsiteX182" fmla="*/ 6124150 w 12192000"/>
              <a:gd name="connsiteY182" fmla="*/ 31679 h 1924333"/>
              <a:gd name="connsiteX183" fmla="*/ 6189199 w 12192000"/>
              <a:gd name="connsiteY183" fmla="*/ 588 h 19243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</a:cxnLst>
            <a:rect l="l" t="t" r="r" b="b"/>
            <a:pathLst>
              <a:path w="12192000" h="1924333">
                <a:moveTo>
                  <a:pt x="6189199" y="588"/>
                </a:moveTo>
                <a:cubicBezTo>
                  <a:pt x="6196356" y="-574"/>
                  <a:pt x="6202609" y="-108"/>
                  <a:pt x="6207079" y="2850"/>
                </a:cubicBezTo>
                <a:cubicBezTo>
                  <a:pt x="6222026" y="2749"/>
                  <a:pt x="6273489" y="3767"/>
                  <a:pt x="6285610" y="18131"/>
                </a:cubicBezTo>
                <a:cubicBezTo>
                  <a:pt x="6307255" y="18685"/>
                  <a:pt x="6357141" y="23793"/>
                  <a:pt x="6378008" y="24625"/>
                </a:cubicBezTo>
                <a:cubicBezTo>
                  <a:pt x="6409946" y="30645"/>
                  <a:pt x="6438307" y="10375"/>
                  <a:pt x="6466340" y="21366"/>
                </a:cubicBezTo>
                <a:cubicBezTo>
                  <a:pt x="6488276" y="31229"/>
                  <a:pt x="6529854" y="28110"/>
                  <a:pt x="6553334" y="35307"/>
                </a:cubicBezTo>
                <a:cubicBezTo>
                  <a:pt x="6561737" y="48059"/>
                  <a:pt x="6609188" y="62087"/>
                  <a:pt x="6626068" y="58045"/>
                </a:cubicBezTo>
                <a:cubicBezTo>
                  <a:pt x="6660952" y="66570"/>
                  <a:pt x="6666277" y="84716"/>
                  <a:pt x="6692303" y="91487"/>
                </a:cubicBezTo>
                <a:lnTo>
                  <a:pt x="6733670" y="118130"/>
                </a:lnTo>
                <a:lnTo>
                  <a:pt x="6798016" y="112271"/>
                </a:lnTo>
                <a:lnTo>
                  <a:pt x="6801081" y="114963"/>
                </a:lnTo>
                <a:cubicBezTo>
                  <a:pt x="6806919" y="120140"/>
                  <a:pt x="6812832" y="125016"/>
                  <a:pt x="6819351" y="128825"/>
                </a:cubicBezTo>
                <a:cubicBezTo>
                  <a:pt x="6825742" y="109997"/>
                  <a:pt x="6840132" y="116541"/>
                  <a:pt x="6852732" y="123321"/>
                </a:cubicBezTo>
                <a:lnTo>
                  <a:pt x="6865247" y="128836"/>
                </a:lnTo>
                <a:lnTo>
                  <a:pt x="6905517" y="129265"/>
                </a:lnTo>
                <a:cubicBezTo>
                  <a:pt x="6934052" y="140042"/>
                  <a:pt x="6939773" y="141556"/>
                  <a:pt x="6950286" y="150104"/>
                </a:cubicBezTo>
                <a:lnTo>
                  <a:pt x="7003442" y="136136"/>
                </a:lnTo>
                <a:lnTo>
                  <a:pt x="7160047" y="166721"/>
                </a:lnTo>
                <a:cubicBezTo>
                  <a:pt x="7207281" y="179911"/>
                  <a:pt x="7280644" y="210197"/>
                  <a:pt x="7325604" y="215867"/>
                </a:cubicBezTo>
                <a:cubicBezTo>
                  <a:pt x="7460113" y="233904"/>
                  <a:pt x="7393081" y="242880"/>
                  <a:pt x="7540522" y="239374"/>
                </a:cubicBezTo>
                <a:cubicBezTo>
                  <a:pt x="7545714" y="234872"/>
                  <a:pt x="7605972" y="231727"/>
                  <a:pt x="7612071" y="229553"/>
                </a:cubicBezTo>
                <a:lnTo>
                  <a:pt x="7651995" y="244567"/>
                </a:lnTo>
                <a:lnTo>
                  <a:pt x="7725761" y="258638"/>
                </a:lnTo>
                <a:lnTo>
                  <a:pt x="7823038" y="287078"/>
                </a:lnTo>
                <a:cubicBezTo>
                  <a:pt x="7837080" y="286482"/>
                  <a:pt x="7851647" y="286498"/>
                  <a:pt x="7866405" y="287288"/>
                </a:cubicBezTo>
                <a:lnTo>
                  <a:pt x="7875021" y="288224"/>
                </a:lnTo>
                <a:cubicBezTo>
                  <a:pt x="7875062" y="288354"/>
                  <a:pt x="7875105" y="288483"/>
                  <a:pt x="7875146" y="288614"/>
                </a:cubicBezTo>
                <a:cubicBezTo>
                  <a:pt x="7880550" y="289202"/>
                  <a:pt x="7901153" y="290716"/>
                  <a:pt x="7907443" y="291752"/>
                </a:cubicBezTo>
                <a:lnTo>
                  <a:pt x="7912892" y="294833"/>
                </a:lnTo>
                <a:lnTo>
                  <a:pt x="7946345" y="319359"/>
                </a:lnTo>
                <a:cubicBezTo>
                  <a:pt x="7958657" y="312776"/>
                  <a:pt x="7996513" y="309749"/>
                  <a:pt x="8021238" y="315159"/>
                </a:cubicBezTo>
                <a:cubicBezTo>
                  <a:pt x="8045964" y="320570"/>
                  <a:pt x="8058169" y="340462"/>
                  <a:pt x="8094697" y="351819"/>
                </a:cubicBezTo>
                <a:cubicBezTo>
                  <a:pt x="8129587" y="361154"/>
                  <a:pt x="8116181" y="360544"/>
                  <a:pt x="8155208" y="371168"/>
                </a:cubicBezTo>
                <a:cubicBezTo>
                  <a:pt x="8196217" y="383300"/>
                  <a:pt x="8205468" y="391801"/>
                  <a:pt x="8248472" y="400489"/>
                </a:cubicBezTo>
                <a:cubicBezTo>
                  <a:pt x="8283932" y="419791"/>
                  <a:pt x="8278617" y="392031"/>
                  <a:pt x="8300068" y="405531"/>
                </a:cubicBezTo>
                <a:lnTo>
                  <a:pt x="8356293" y="403328"/>
                </a:lnTo>
                <a:cubicBezTo>
                  <a:pt x="8377247" y="404463"/>
                  <a:pt x="8438442" y="433194"/>
                  <a:pt x="8475838" y="435524"/>
                </a:cubicBezTo>
                <a:cubicBezTo>
                  <a:pt x="8510241" y="438037"/>
                  <a:pt x="8545511" y="449840"/>
                  <a:pt x="8575216" y="450198"/>
                </a:cubicBezTo>
                <a:lnTo>
                  <a:pt x="8588650" y="447070"/>
                </a:lnTo>
                <a:lnTo>
                  <a:pt x="8612184" y="439577"/>
                </a:lnTo>
                <a:lnTo>
                  <a:pt x="8630713" y="433015"/>
                </a:lnTo>
                <a:cubicBezTo>
                  <a:pt x="8635870" y="429519"/>
                  <a:pt x="8700685" y="428411"/>
                  <a:pt x="8704240" y="422865"/>
                </a:cubicBezTo>
                <a:cubicBezTo>
                  <a:pt x="8761777" y="429549"/>
                  <a:pt x="8768302" y="427178"/>
                  <a:pt x="8829513" y="429389"/>
                </a:cubicBezTo>
                <a:cubicBezTo>
                  <a:pt x="8922895" y="444672"/>
                  <a:pt x="8924579" y="401507"/>
                  <a:pt x="9083651" y="390744"/>
                </a:cubicBezTo>
                <a:cubicBezTo>
                  <a:pt x="9138403" y="388032"/>
                  <a:pt x="9315003" y="378647"/>
                  <a:pt x="9371402" y="371809"/>
                </a:cubicBezTo>
                <a:cubicBezTo>
                  <a:pt x="9358632" y="337502"/>
                  <a:pt x="9402842" y="379364"/>
                  <a:pt x="9429586" y="369213"/>
                </a:cubicBezTo>
                <a:cubicBezTo>
                  <a:pt x="9449312" y="370213"/>
                  <a:pt x="9473938" y="373270"/>
                  <a:pt x="9489757" y="377814"/>
                </a:cubicBezTo>
                <a:cubicBezTo>
                  <a:pt x="9498164" y="379256"/>
                  <a:pt x="9507139" y="379272"/>
                  <a:pt x="9516954" y="376991"/>
                </a:cubicBezTo>
                <a:cubicBezTo>
                  <a:pt x="9548430" y="354766"/>
                  <a:pt x="9591874" y="370315"/>
                  <a:pt x="9645588" y="363590"/>
                </a:cubicBezTo>
                <a:cubicBezTo>
                  <a:pt x="9660487" y="368814"/>
                  <a:pt x="9710817" y="350550"/>
                  <a:pt x="9722896" y="360983"/>
                </a:cubicBezTo>
                <a:cubicBezTo>
                  <a:pt x="9733918" y="362239"/>
                  <a:pt x="9745201" y="356679"/>
                  <a:pt x="9752803" y="368492"/>
                </a:cubicBezTo>
                <a:cubicBezTo>
                  <a:pt x="9793268" y="374490"/>
                  <a:pt x="9843313" y="380978"/>
                  <a:pt x="9890305" y="380736"/>
                </a:cubicBezTo>
                <a:cubicBezTo>
                  <a:pt x="9912701" y="380083"/>
                  <a:pt x="9926523" y="379037"/>
                  <a:pt x="9939767" y="377776"/>
                </a:cubicBezTo>
                <a:lnTo>
                  <a:pt x="9944355" y="377352"/>
                </a:lnTo>
                <a:lnTo>
                  <a:pt x="9953719" y="375642"/>
                </a:lnTo>
                <a:lnTo>
                  <a:pt x="9955809" y="376294"/>
                </a:lnTo>
                <a:lnTo>
                  <a:pt x="10032710" y="394940"/>
                </a:lnTo>
                <a:lnTo>
                  <a:pt x="10049925" y="404971"/>
                </a:lnTo>
                <a:lnTo>
                  <a:pt x="10112671" y="414549"/>
                </a:lnTo>
                <a:cubicBezTo>
                  <a:pt x="10169643" y="412125"/>
                  <a:pt x="10132220" y="425358"/>
                  <a:pt x="10170853" y="435168"/>
                </a:cubicBezTo>
                <a:cubicBezTo>
                  <a:pt x="10206088" y="442020"/>
                  <a:pt x="10240809" y="454081"/>
                  <a:pt x="10290184" y="448123"/>
                </a:cubicBezTo>
                <a:cubicBezTo>
                  <a:pt x="10301813" y="444919"/>
                  <a:pt x="10315233" y="449499"/>
                  <a:pt x="10320158" y="458352"/>
                </a:cubicBezTo>
                <a:cubicBezTo>
                  <a:pt x="10321006" y="459876"/>
                  <a:pt x="10321565" y="461470"/>
                  <a:pt x="10321815" y="463087"/>
                </a:cubicBezTo>
                <a:cubicBezTo>
                  <a:pt x="10354058" y="457158"/>
                  <a:pt x="10355176" y="470634"/>
                  <a:pt x="10373742" y="464538"/>
                </a:cubicBezTo>
                <a:cubicBezTo>
                  <a:pt x="10403060" y="475292"/>
                  <a:pt x="10411841" y="497597"/>
                  <a:pt x="10428532" y="492504"/>
                </a:cubicBezTo>
                <a:cubicBezTo>
                  <a:pt x="10440561" y="500742"/>
                  <a:pt x="10446267" y="521930"/>
                  <a:pt x="10466490" y="517759"/>
                </a:cubicBezTo>
                <a:cubicBezTo>
                  <a:pt x="10464622" y="519986"/>
                  <a:pt x="10465013" y="521261"/>
                  <a:pt x="10466675" y="522076"/>
                </a:cubicBezTo>
                <a:lnTo>
                  <a:pt x="10470309" y="522792"/>
                </a:lnTo>
                <a:lnTo>
                  <a:pt x="10474138" y="519761"/>
                </a:lnTo>
                <a:cubicBezTo>
                  <a:pt x="10488888" y="509612"/>
                  <a:pt x="10484914" y="524734"/>
                  <a:pt x="10501100" y="528263"/>
                </a:cubicBezTo>
                <a:cubicBezTo>
                  <a:pt x="10508412" y="530705"/>
                  <a:pt x="10505426" y="533743"/>
                  <a:pt x="10502395" y="536393"/>
                </a:cubicBezTo>
                <a:lnTo>
                  <a:pt x="10689496" y="560233"/>
                </a:lnTo>
                <a:cubicBezTo>
                  <a:pt x="10721441" y="573640"/>
                  <a:pt x="10757547" y="582937"/>
                  <a:pt x="10788736" y="613188"/>
                </a:cubicBezTo>
                <a:cubicBezTo>
                  <a:pt x="10794510" y="621641"/>
                  <a:pt x="10807098" y="616073"/>
                  <a:pt x="10819747" y="621351"/>
                </a:cubicBezTo>
                <a:cubicBezTo>
                  <a:pt x="10832398" y="626630"/>
                  <a:pt x="10846356" y="639592"/>
                  <a:pt x="10864632" y="644858"/>
                </a:cubicBezTo>
                <a:cubicBezTo>
                  <a:pt x="10895617" y="652290"/>
                  <a:pt x="10921550" y="640451"/>
                  <a:pt x="10929407" y="652945"/>
                </a:cubicBezTo>
                <a:cubicBezTo>
                  <a:pt x="10945460" y="653176"/>
                  <a:pt x="10968148" y="640553"/>
                  <a:pt x="10979412" y="654217"/>
                </a:cubicBezTo>
                <a:cubicBezTo>
                  <a:pt x="10981679" y="643737"/>
                  <a:pt x="10997287" y="663414"/>
                  <a:pt x="11006959" y="657017"/>
                </a:cubicBezTo>
                <a:cubicBezTo>
                  <a:pt x="11023230" y="659396"/>
                  <a:pt x="11051890" y="662462"/>
                  <a:pt x="11077038" y="668487"/>
                </a:cubicBezTo>
                <a:cubicBezTo>
                  <a:pt x="11097000" y="690299"/>
                  <a:pt x="11141286" y="676399"/>
                  <a:pt x="11157850" y="693164"/>
                </a:cubicBezTo>
                <a:cubicBezTo>
                  <a:pt x="11163800" y="695757"/>
                  <a:pt x="11169599" y="696942"/>
                  <a:pt x="11175276" y="697243"/>
                </a:cubicBezTo>
                <a:lnTo>
                  <a:pt x="11191131" y="696085"/>
                </a:lnTo>
                <a:lnTo>
                  <a:pt x="11195573" y="691751"/>
                </a:lnTo>
                <a:lnTo>
                  <a:pt x="11205299" y="693247"/>
                </a:lnTo>
                <a:lnTo>
                  <a:pt x="11223770" y="690335"/>
                </a:lnTo>
                <a:cubicBezTo>
                  <a:pt x="11237778" y="693777"/>
                  <a:pt x="11256852" y="701947"/>
                  <a:pt x="11292119" y="713311"/>
                </a:cubicBezTo>
                <a:cubicBezTo>
                  <a:pt x="11334878" y="733451"/>
                  <a:pt x="11401662" y="729175"/>
                  <a:pt x="11435379" y="758519"/>
                </a:cubicBezTo>
                <a:lnTo>
                  <a:pt x="11604406" y="810476"/>
                </a:lnTo>
                <a:lnTo>
                  <a:pt x="11652155" y="825109"/>
                </a:lnTo>
                <a:lnTo>
                  <a:pt x="11654192" y="827301"/>
                </a:lnTo>
                <a:cubicBezTo>
                  <a:pt x="11661650" y="834729"/>
                  <a:pt x="11669215" y="841480"/>
                  <a:pt x="11676599" y="846628"/>
                </a:cubicBezTo>
                <a:cubicBezTo>
                  <a:pt x="11688258" y="861760"/>
                  <a:pt x="11752266" y="896888"/>
                  <a:pt x="11775168" y="890664"/>
                </a:cubicBezTo>
                <a:cubicBezTo>
                  <a:pt x="11790977" y="883819"/>
                  <a:pt x="11808364" y="879901"/>
                  <a:pt x="11826341" y="877558"/>
                </a:cubicBezTo>
                <a:lnTo>
                  <a:pt x="11879068" y="874038"/>
                </a:lnTo>
                <a:lnTo>
                  <a:pt x="11889563" y="878619"/>
                </a:lnTo>
                <a:lnTo>
                  <a:pt x="12016613" y="886111"/>
                </a:lnTo>
                <a:lnTo>
                  <a:pt x="12108292" y="868500"/>
                </a:lnTo>
                <a:cubicBezTo>
                  <a:pt x="12129725" y="867311"/>
                  <a:pt x="12157891" y="874537"/>
                  <a:pt x="12182910" y="882003"/>
                </a:cubicBezTo>
                <a:lnTo>
                  <a:pt x="12192000" y="884778"/>
                </a:lnTo>
                <a:lnTo>
                  <a:pt x="12192000" y="1610315"/>
                </a:lnTo>
                <a:lnTo>
                  <a:pt x="12191998" y="1610315"/>
                </a:lnTo>
                <a:lnTo>
                  <a:pt x="12191998" y="1924333"/>
                </a:lnTo>
                <a:lnTo>
                  <a:pt x="0" y="1924333"/>
                </a:lnTo>
                <a:lnTo>
                  <a:pt x="0" y="505159"/>
                </a:lnTo>
                <a:lnTo>
                  <a:pt x="5722" y="508889"/>
                </a:lnTo>
                <a:cubicBezTo>
                  <a:pt x="21614" y="518548"/>
                  <a:pt x="33814" y="524781"/>
                  <a:pt x="38476" y="524137"/>
                </a:cubicBezTo>
                <a:cubicBezTo>
                  <a:pt x="99229" y="544180"/>
                  <a:pt x="142010" y="538457"/>
                  <a:pt x="192883" y="545272"/>
                </a:cubicBezTo>
                <a:cubicBezTo>
                  <a:pt x="277629" y="525210"/>
                  <a:pt x="293434" y="558443"/>
                  <a:pt x="343710" y="565029"/>
                </a:cubicBezTo>
                <a:cubicBezTo>
                  <a:pt x="383094" y="555729"/>
                  <a:pt x="425462" y="556271"/>
                  <a:pt x="471066" y="549837"/>
                </a:cubicBezTo>
                <a:cubicBezTo>
                  <a:pt x="513583" y="544428"/>
                  <a:pt x="569194" y="531004"/>
                  <a:pt x="617333" y="526428"/>
                </a:cubicBezTo>
                <a:cubicBezTo>
                  <a:pt x="660031" y="520760"/>
                  <a:pt x="696675" y="523882"/>
                  <a:pt x="725203" y="523793"/>
                </a:cubicBezTo>
                <a:cubicBezTo>
                  <a:pt x="736650" y="521695"/>
                  <a:pt x="780513" y="502146"/>
                  <a:pt x="788494" y="505799"/>
                </a:cubicBezTo>
                <a:lnTo>
                  <a:pt x="885977" y="526585"/>
                </a:lnTo>
                <a:cubicBezTo>
                  <a:pt x="906140" y="522837"/>
                  <a:pt x="917203" y="532232"/>
                  <a:pt x="932142" y="528005"/>
                </a:cubicBezTo>
                <a:cubicBezTo>
                  <a:pt x="963701" y="524128"/>
                  <a:pt x="1061555" y="499582"/>
                  <a:pt x="1090404" y="498299"/>
                </a:cubicBezTo>
                <a:cubicBezTo>
                  <a:pt x="1132840" y="494057"/>
                  <a:pt x="1148476" y="496041"/>
                  <a:pt x="1188628" y="483151"/>
                </a:cubicBezTo>
                <a:cubicBezTo>
                  <a:pt x="1230397" y="468408"/>
                  <a:pt x="1278711" y="457638"/>
                  <a:pt x="1316247" y="425979"/>
                </a:cubicBezTo>
                <a:cubicBezTo>
                  <a:pt x="1322662" y="417251"/>
                  <a:pt x="1339433" y="418553"/>
                  <a:pt x="1357712" y="416549"/>
                </a:cubicBezTo>
                <a:cubicBezTo>
                  <a:pt x="1375991" y="414544"/>
                  <a:pt x="1423507" y="412949"/>
                  <a:pt x="1425921" y="413953"/>
                </a:cubicBezTo>
                <a:cubicBezTo>
                  <a:pt x="1450272" y="407937"/>
                  <a:pt x="1458223" y="388156"/>
                  <a:pt x="1503817" y="380457"/>
                </a:cubicBezTo>
                <a:cubicBezTo>
                  <a:pt x="1541095" y="377398"/>
                  <a:pt x="1605565" y="376357"/>
                  <a:pt x="1639196" y="372785"/>
                </a:cubicBezTo>
                <a:cubicBezTo>
                  <a:pt x="1653280" y="376736"/>
                  <a:pt x="1695289" y="365766"/>
                  <a:pt x="1705606" y="359023"/>
                </a:cubicBezTo>
                <a:cubicBezTo>
                  <a:pt x="1729169" y="336295"/>
                  <a:pt x="1793207" y="348537"/>
                  <a:pt x="1813011" y="331023"/>
                </a:cubicBezTo>
                <a:cubicBezTo>
                  <a:pt x="1820772" y="328179"/>
                  <a:pt x="1823566" y="341833"/>
                  <a:pt x="1831380" y="341307"/>
                </a:cubicBezTo>
                <a:lnTo>
                  <a:pt x="1858612" y="326777"/>
                </a:lnTo>
                <a:lnTo>
                  <a:pt x="1880661" y="335987"/>
                </a:lnTo>
                <a:lnTo>
                  <a:pt x="1941495" y="310792"/>
                </a:lnTo>
                <a:cubicBezTo>
                  <a:pt x="1978970" y="307223"/>
                  <a:pt x="1947391" y="291714"/>
                  <a:pt x="1995402" y="305480"/>
                </a:cubicBezTo>
                <a:cubicBezTo>
                  <a:pt x="2042464" y="298034"/>
                  <a:pt x="2153424" y="281146"/>
                  <a:pt x="2223864" y="266118"/>
                </a:cubicBezTo>
                <a:cubicBezTo>
                  <a:pt x="2261296" y="256300"/>
                  <a:pt x="2360518" y="238323"/>
                  <a:pt x="2418043" y="215314"/>
                </a:cubicBezTo>
                <a:cubicBezTo>
                  <a:pt x="2472088" y="206823"/>
                  <a:pt x="2499422" y="162612"/>
                  <a:pt x="2558461" y="168193"/>
                </a:cubicBezTo>
                <a:cubicBezTo>
                  <a:pt x="2559660" y="164506"/>
                  <a:pt x="2592244" y="161337"/>
                  <a:pt x="2595535" y="158548"/>
                </a:cubicBezTo>
                <a:lnTo>
                  <a:pt x="2626942" y="130400"/>
                </a:lnTo>
                <a:lnTo>
                  <a:pt x="2632225" y="130446"/>
                </a:lnTo>
                <a:lnTo>
                  <a:pt x="2696856" y="128498"/>
                </a:lnTo>
                <a:lnTo>
                  <a:pt x="2759767" y="127784"/>
                </a:lnTo>
                <a:cubicBezTo>
                  <a:pt x="2770024" y="123546"/>
                  <a:pt x="2781047" y="119463"/>
                  <a:pt x="2792685" y="115710"/>
                </a:cubicBezTo>
                <a:lnTo>
                  <a:pt x="2799767" y="113754"/>
                </a:lnTo>
                <a:lnTo>
                  <a:pt x="2829799" y="120042"/>
                </a:lnTo>
                <a:lnTo>
                  <a:pt x="2890704" y="121493"/>
                </a:lnTo>
                <a:cubicBezTo>
                  <a:pt x="2935390" y="121035"/>
                  <a:pt x="2990780" y="113193"/>
                  <a:pt x="3042646" y="112273"/>
                </a:cubicBezTo>
                <a:cubicBezTo>
                  <a:pt x="3077119" y="111474"/>
                  <a:pt x="3124089" y="100414"/>
                  <a:pt x="3146630" y="100898"/>
                </a:cubicBezTo>
                <a:cubicBezTo>
                  <a:pt x="3169381" y="117699"/>
                  <a:pt x="3224695" y="125864"/>
                  <a:pt x="3233163" y="120200"/>
                </a:cubicBezTo>
                <a:lnTo>
                  <a:pt x="3372699" y="129394"/>
                </a:lnTo>
                <a:cubicBezTo>
                  <a:pt x="3389020" y="126586"/>
                  <a:pt x="3397563" y="116804"/>
                  <a:pt x="3394352" y="131671"/>
                </a:cubicBezTo>
                <a:cubicBezTo>
                  <a:pt x="3406102" y="131485"/>
                  <a:pt x="3429770" y="120938"/>
                  <a:pt x="3448218" y="118229"/>
                </a:cubicBezTo>
                <a:lnTo>
                  <a:pt x="3505047" y="115412"/>
                </a:lnTo>
                <a:lnTo>
                  <a:pt x="3521767" y="111071"/>
                </a:lnTo>
                <a:cubicBezTo>
                  <a:pt x="3526335" y="108877"/>
                  <a:pt x="3582156" y="117732"/>
                  <a:pt x="3585137" y="114371"/>
                </a:cubicBezTo>
                <a:cubicBezTo>
                  <a:pt x="3638265" y="102098"/>
                  <a:pt x="3633789" y="98565"/>
                  <a:pt x="3690293" y="98301"/>
                </a:cubicBezTo>
                <a:cubicBezTo>
                  <a:pt x="3782197" y="112746"/>
                  <a:pt x="3826738" y="92943"/>
                  <a:pt x="3867818" y="88985"/>
                </a:cubicBezTo>
                <a:cubicBezTo>
                  <a:pt x="3943777" y="81477"/>
                  <a:pt x="3990501" y="75194"/>
                  <a:pt x="4091337" y="70813"/>
                </a:cubicBezTo>
                <a:cubicBezTo>
                  <a:pt x="4154422" y="62932"/>
                  <a:pt x="4217060" y="45734"/>
                  <a:pt x="4246332" y="41697"/>
                </a:cubicBezTo>
                <a:cubicBezTo>
                  <a:pt x="4253308" y="42804"/>
                  <a:pt x="4260125" y="44606"/>
                  <a:pt x="4266975" y="46592"/>
                </a:cubicBezTo>
                <a:lnTo>
                  <a:pt x="4270566" y="47620"/>
                </a:lnTo>
                <a:lnTo>
                  <a:pt x="4288964" y="52766"/>
                </a:lnTo>
                <a:lnTo>
                  <a:pt x="4365137" y="51783"/>
                </a:lnTo>
                <a:lnTo>
                  <a:pt x="4430546" y="44555"/>
                </a:lnTo>
                <a:lnTo>
                  <a:pt x="4444136" y="39567"/>
                </a:lnTo>
                <a:lnTo>
                  <a:pt x="4534039" y="31604"/>
                </a:lnTo>
                <a:lnTo>
                  <a:pt x="4560448" y="25231"/>
                </a:lnTo>
                <a:lnTo>
                  <a:pt x="4568006" y="25970"/>
                </a:lnTo>
                <a:cubicBezTo>
                  <a:pt x="4580278" y="23866"/>
                  <a:pt x="4594878" y="14904"/>
                  <a:pt x="4595497" y="22958"/>
                </a:cubicBezTo>
                <a:lnTo>
                  <a:pt x="4608623" y="18108"/>
                </a:lnTo>
                <a:lnTo>
                  <a:pt x="4623942" y="22251"/>
                </a:lnTo>
                <a:cubicBezTo>
                  <a:pt x="4633227" y="23117"/>
                  <a:pt x="4655429" y="23973"/>
                  <a:pt x="4664336" y="23306"/>
                </a:cubicBezTo>
                <a:lnTo>
                  <a:pt x="4677385" y="18246"/>
                </a:lnTo>
                <a:lnTo>
                  <a:pt x="4698143" y="18036"/>
                </a:lnTo>
                <a:cubicBezTo>
                  <a:pt x="4710347" y="18931"/>
                  <a:pt x="4736189" y="22441"/>
                  <a:pt x="4750609" y="23611"/>
                </a:cubicBezTo>
                <a:cubicBezTo>
                  <a:pt x="4764270" y="27424"/>
                  <a:pt x="4774858" y="29782"/>
                  <a:pt x="4784658" y="25057"/>
                </a:cubicBezTo>
                <a:cubicBezTo>
                  <a:pt x="4804708" y="29613"/>
                  <a:pt x="4822811" y="48263"/>
                  <a:pt x="4847558" y="38726"/>
                </a:cubicBezTo>
                <a:cubicBezTo>
                  <a:pt x="4868304" y="42993"/>
                  <a:pt x="4867190" y="47939"/>
                  <a:pt x="4909134" y="50659"/>
                </a:cubicBezTo>
                <a:cubicBezTo>
                  <a:pt x="4945026" y="52455"/>
                  <a:pt x="5063406" y="54096"/>
                  <a:pt x="5099219" y="55050"/>
                </a:cubicBezTo>
                <a:cubicBezTo>
                  <a:pt x="5145195" y="57873"/>
                  <a:pt x="5163254" y="65473"/>
                  <a:pt x="5184992" y="67596"/>
                </a:cubicBezTo>
                <a:cubicBezTo>
                  <a:pt x="5206728" y="69720"/>
                  <a:pt x="5195578" y="65687"/>
                  <a:pt x="5229637" y="67789"/>
                </a:cubicBezTo>
                <a:cubicBezTo>
                  <a:pt x="5263695" y="69892"/>
                  <a:pt x="5345217" y="78854"/>
                  <a:pt x="5389346" y="80211"/>
                </a:cubicBezTo>
                <a:cubicBezTo>
                  <a:pt x="5425889" y="83191"/>
                  <a:pt x="5461943" y="84751"/>
                  <a:pt x="5494414" y="75926"/>
                </a:cubicBezTo>
                <a:lnTo>
                  <a:pt x="5528443" y="77206"/>
                </a:lnTo>
                <a:cubicBezTo>
                  <a:pt x="5582723" y="71370"/>
                  <a:pt x="5638917" y="68385"/>
                  <a:pt x="5684939" y="50269"/>
                </a:cubicBezTo>
                <a:cubicBezTo>
                  <a:pt x="5724389" y="45804"/>
                  <a:pt x="5737860" y="52916"/>
                  <a:pt x="5765146" y="50414"/>
                </a:cubicBezTo>
                <a:cubicBezTo>
                  <a:pt x="5792695" y="43060"/>
                  <a:pt x="5827352" y="38097"/>
                  <a:pt x="5848655" y="35257"/>
                </a:cubicBezTo>
                <a:lnTo>
                  <a:pt x="5930656" y="30131"/>
                </a:lnTo>
                <a:lnTo>
                  <a:pt x="6124150" y="31679"/>
                </a:lnTo>
                <a:cubicBezTo>
                  <a:pt x="6138131" y="22216"/>
                  <a:pt x="6167730" y="4075"/>
                  <a:pt x="6189199" y="588"/>
                </a:cubicBezTo>
                <a:close/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47C6446A-9D81-4FF1-BCC7-73026A7975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5057" y="5279509"/>
            <a:ext cx="9707911" cy="739881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3600" dirty="0"/>
              <a:t>Sistema </a:t>
            </a:r>
            <a:r>
              <a:rPr lang="en-US" sz="3600" dirty="0" err="1"/>
              <a:t>nominale</a:t>
            </a:r>
            <a:r>
              <a:rPr lang="en-US" sz="3600" dirty="0"/>
              <a:t>  MIMO in forma di </a:t>
            </a:r>
            <a:r>
              <a:rPr lang="en-US" sz="3600" dirty="0" err="1"/>
              <a:t>stato</a:t>
            </a:r>
            <a:endParaRPr lang="en-US" sz="3600" dirty="0"/>
          </a:p>
        </p:txBody>
      </p:sp>
      <p:pic>
        <p:nvPicPr>
          <p:cNvPr id="15" name="Picture 14" descr="A picture containing table&#10;&#10;Description automatically generated">
            <a:extLst>
              <a:ext uri="{FF2B5EF4-FFF2-40B4-BE49-F238E27FC236}">
                <a16:creationId xmlns:a16="http://schemas.microsoft.com/office/drawing/2014/main" id="{598CD79A-6BB9-4497-9692-7C767ACE8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7514056" cy="4940492"/>
          </a:xfrm>
          <a:prstGeom prst="rect">
            <a:avLst/>
          </a:prstGeom>
        </p:spPr>
      </p:pic>
      <p:pic>
        <p:nvPicPr>
          <p:cNvPr id="29" name="Picture 28" descr="Diagram, schematic&#10;&#10;Description automatically generated">
            <a:extLst>
              <a:ext uri="{FF2B5EF4-FFF2-40B4-BE49-F238E27FC236}">
                <a16:creationId xmlns:a16="http://schemas.microsoft.com/office/drawing/2014/main" id="{9FE89769-C909-4B86-BBD6-86C2AA2F3F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9765" y="277025"/>
            <a:ext cx="3026525" cy="164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3079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6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: Shape 28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904A9-1ECA-4E74-A758-E49428917C96}"/>
                  </a:ext>
                </a:extLst>
              </p:cNvPr>
              <p:cNvSpPr txBox="1"/>
              <p:nvPr/>
            </p:nvSpPr>
            <p:spPr>
              <a:xfrm>
                <a:off x="590340" y="1977286"/>
                <a:ext cx="3427001" cy="39085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/>
                  <a:t>Considerando la </a:t>
                </a:r>
                <a:r>
                  <a:rPr lang="en-US" sz="2000" dirty="0" err="1"/>
                  <a:t>funzione</a:t>
                </a:r>
                <a:r>
                  <a:rPr lang="en-US" sz="2000" dirty="0"/>
                  <a:t> di </a:t>
                </a:r>
                <a:r>
                  <a:rPr lang="en-US" sz="2000" dirty="0" err="1"/>
                  <a:t>trasferimento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tra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l’ingresso</a:t>
                </a:r>
                <a:r>
                  <a:rPr lang="en-US" sz="2000" dirty="0"/>
                  <a:t> di </a:t>
                </a:r>
                <a:r>
                  <a:rPr lang="en-US" sz="2000" dirty="0" err="1"/>
                  <a:t>controllo</a:t>
                </a:r>
                <a:r>
                  <a:rPr lang="en-US" sz="2000" dirty="0"/>
                  <a:t> u e </a:t>
                </a:r>
                <a:r>
                  <a:rPr lang="en-US" sz="2000" dirty="0" err="1"/>
                  <a:t>l’uscita</a:t>
                </a:r>
                <a:r>
                  <a:rPr lang="en-US" sz="2000" dirty="0"/>
                  <a:t> y </a:t>
                </a:r>
                <a:r>
                  <a:rPr lang="en-US" sz="2000" dirty="0" err="1"/>
                  <a:t>dell’impianto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sz="2000" i="1">
                            <a:latin typeface="Cambria Math" panose="02040503050406030204" pitchFamily="18" charset="0"/>
                          </a:rPr>
                          <m:t>G</m:t>
                        </m:r>
                      </m:e>
                      <m:sub>
                        <m:r>
                          <a:rPr lang="en-US" sz="2000" b="0" i="1">
                            <a:latin typeface="Cambria Math" panose="02040503050406030204" pitchFamily="18" charset="0"/>
                          </a:rPr>
                          <m:t>𝑢𝑦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sz="2000" dirty="0" err="1"/>
                  <a:t>possiamo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andare</a:t>
                </a:r>
                <a:r>
                  <a:rPr lang="en-US" sz="2000" dirty="0"/>
                  <a:t> a </a:t>
                </a:r>
                <a:r>
                  <a:rPr lang="en-US" sz="2000" dirty="0" err="1"/>
                  <a:t>osservare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l’andamento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dell’incertezza</a:t>
                </a:r>
                <a:r>
                  <a:rPr lang="en-US" sz="2000" dirty="0"/>
                  <a:t> rispetto al </a:t>
                </a:r>
                <a:r>
                  <a:rPr lang="en-US" sz="2000" dirty="0" err="1"/>
                  <a:t>sistema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nominale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sul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diagramma</a:t>
                </a:r>
                <a:r>
                  <a:rPr lang="en-US" sz="2000" dirty="0"/>
                  <a:t> di bode.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11904A9-1ECA-4E74-A758-E49428917C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0340" y="1977286"/>
                <a:ext cx="3427001" cy="3908586"/>
              </a:xfrm>
              <a:prstGeom prst="rect">
                <a:avLst/>
              </a:prstGeom>
              <a:blipFill>
                <a:blip r:embed="rId2"/>
                <a:stretch>
                  <a:fillRect l="-1957" t="-1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F073A319-6946-4246-A5DA-DCD50782B8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9019" y="801102"/>
            <a:ext cx="6848175" cy="5084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9048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BF97C0C-58C0-4F71-9A39-DA45E73BA2A5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1597" y="1463002"/>
            <a:ext cx="7675477" cy="393199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8FF498A-BF45-4775-A1B4-A44D5567BC51}"/>
              </a:ext>
            </a:extLst>
          </p:cNvPr>
          <p:cNvSpPr/>
          <p:nvPr/>
        </p:nvSpPr>
        <p:spPr>
          <a:xfrm>
            <a:off x="4304383" y="1589109"/>
            <a:ext cx="727959" cy="616763"/>
          </a:xfrm>
          <a:prstGeom prst="rect">
            <a:avLst/>
          </a:prstGeom>
          <a:noFill/>
          <a:ln w="57150" cap="flat" cmpd="sng" algn="ctr">
            <a:solidFill>
              <a:schemeClr val="dk1">
                <a:alpha val="9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46D3E9E-CB3D-4541-967E-3D940926834B}"/>
              </a:ext>
            </a:extLst>
          </p:cNvPr>
          <p:cNvSpPr/>
          <p:nvPr/>
        </p:nvSpPr>
        <p:spPr>
          <a:xfrm>
            <a:off x="6834223" y="2564469"/>
            <a:ext cx="727959" cy="616763"/>
          </a:xfrm>
          <a:prstGeom prst="rect">
            <a:avLst/>
          </a:prstGeom>
          <a:noFill/>
          <a:ln w="57150" cap="flat" cmpd="sng" algn="ctr">
            <a:solidFill>
              <a:schemeClr val="dk1">
                <a:alpha val="9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19AA862-71B0-4457-BE01-A9C526E033D3}"/>
              </a:ext>
            </a:extLst>
          </p:cNvPr>
          <p:cNvSpPr/>
          <p:nvPr/>
        </p:nvSpPr>
        <p:spPr>
          <a:xfrm>
            <a:off x="5032342" y="3998217"/>
            <a:ext cx="727959" cy="616763"/>
          </a:xfrm>
          <a:prstGeom prst="rect">
            <a:avLst/>
          </a:prstGeom>
          <a:noFill/>
          <a:ln w="57150" cap="flat" cmpd="sng" algn="ctr">
            <a:solidFill>
              <a:schemeClr val="dk1">
                <a:alpha val="9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E791F71-3F14-47D3-BC67-10A37E26EF80}"/>
              </a:ext>
            </a:extLst>
          </p:cNvPr>
          <p:cNvSpPr/>
          <p:nvPr/>
        </p:nvSpPr>
        <p:spPr>
          <a:xfrm>
            <a:off x="3293001" y="4778233"/>
            <a:ext cx="727959" cy="616763"/>
          </a:xfrm>
          <a:prstGeom prst="rect">
            <a:avLst/>
          </a:prstGeom>
          <a:noFill/>
          <a:ln w="57150" cap="flat" cmpd="sng" algn="ctr">
            <a:solidFill>
              <a:schemeClr val="dk1">
                <a:alpha val="9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3198A8C-88FE-40D8-AE4F-703F07C5B81C}"/>
              </a:ext>
            </a:extLst>
          </p:cNvPr>
          <p:cNvSpPr/>
          <p:nvPr/>
        </p:nvSpPr>
        <p:spPr>
          <a:xfrm>
            <a:off x="8023746" y="-7916780"/>
            <a:ext cx="5531918" cy="21969663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1DD2CD-9DCC-4D8B-AC20-F6EE0D6D0267}"/>
              </a:ext>
            </a:extLst>
          </p:cNvPr>
          <p:cNvSpPr txBox="1"/>
          <p:nvPr/>
        </p:nvSpPr>
        <p:spPr>
          <a:xfrm>
            <a:off x="6328610" y="2616868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DB2FC5-454C-4351-B44C-DAFB96DC62FD}"/>
                  </a:ext>
                </a:extLst>
              </p:cNvPr>
              <p:cNvSpPr txBox="1"/>
              <p:nvPr/>
            </p:nvSpPr>
            <p:spPr>
              <a:xfrm>
                <a:off x="8542420" y="385011"/>
                <a:ext cx="3437439" cy="3187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3 </a:t>
                </a:r>
                <a:r>
                  <a:rPr lang="en-US" dirty="0" err="1"/>
                  <a:t>ingressi</a:t>
                </a:r>
                <a:r>
                  <a:rPr lang="en-US" dirty="0"/>
                  <a:t> :</a:t>
                </a: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it-IT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</m:t>
                    </m:r>
                    <m:r>
                      <a:rPr lang="it-IT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𝑟𝑖𝑓𝑒𝑟𝑖𝑚𝑒</m:t>
                    </m:r>
                    <m:r>
                      <a:rPr lang="en-US" sz="1800" b="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𝑛𝑡𝑜</m:t>
                    </m:r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	</a:t>
                </a: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</m:t>
                    </m:r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it-IT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 </m:t>
                    </m:r>
                    <m:r>
                      <m:rPr>
                        <m:sty m:val="p"/>
                      </m:rPr>
                      <a:rPr lang="it-IT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disturbo</m:t>
                    </m:r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</a:t>
                </a:r>
                <a14:m>
                  <m:oMath xmlns:m="http://schemas.openxmlformats.org/officeDocument/2006/math"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 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𝑟𝑢𝑚𝑜𝑟𝑒</m:t>
                    </m:r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r>
                  <a:rPr lang="it-IT" dirty="0"/>
                  <a:t>2 uscite di costo:</a:t>
                </a: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2DB2FC5-454C-4351-B44C-DAFB96DC6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420" y="385011"/>
                <a:ext cx="3437439" cy="3187796"/>
              </a:xfrm>
              <a:prstGeom prst="rect">
                <a:avLst/>
              </a:prstGeom>
              <a:blipFill>
                <a:blip r:embed="rId3"/>
                <a:stretch>
                  <a:fillRect l="-1418" t="-9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94ACFD8C-1CE1-4C6B-88C7-E3139D516BF3}"/>
              </a:ext>
            </a:extLst>
          </p:cNvPr>
          <p:cNvSpPr txBox="1"/>
          <p:nvPr/>
        </p:nvSpPr>
        <p:spPr>
          <a:xfrm>
            <a:off x="3478404" y="6038167"/>
            <a:ext cx="1917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ideale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7BD130A-7708-4A3D-BE4E-5224A9A65B40}"/>
              </a:ext>
            </a:extLst>
          </p:cNvPr>
          <p:cNvSpPr txBox="1"/>
          <p:nvPr/>
        </p:nvSpPr>
        <p:spPr>
          <a:xfrm>
            <a:off x="5257905" y="496666"/>
            <a:ext cx="11546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controllo</a:t>
            </a:r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67FEB1A-AAAE-4272-B779-54AFC3E14166}"/>
              </a:ext>
            </a:extLst>
          </p:cNvPr>
          <p:cNvSpPr txBox="1"/>
          <p:nvPr/>
        </p:nvSpPr>
        <p:spPr>
          <a:xfrm>
            <a:off x="6834223" y="3645568"/>
            <a:ext cx="118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Peso </a:t>
            </a:r>
            <a:r>
              <a:rPr lang="en-US" dirty="0" err="1"/>
              <a:t>sull’uscita</a:t>
            </a:r>
            <a:endParaRPr lang="it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C958EA-11E9-4701-94A3-02FA66FEBF5D}"/>
              </a:ext>
            </a:extLst>
          </p:cNvPr>
          <p:cNvSpPr txBox="1"/>
          <p:nvPr/>
        </p:nvSpPr>
        <p:spPr>
          <a:xfrm>
            <a:off x="6574886" y="4680042"/>
            <a:ext cx="1189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Peso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rimore</a:t>
            </a:r>
            <a:endParaRPr lang="it-IT" dirty="0"/>
          </a:p>
        </p:txBody>
      </p:sp>
      <p:cxnSp>
        <p:nvCxnSpPr>
          <p:cNvPr id="22" name="Connector: Curved 21">
            <a:extLst>
              <a:ext uri="{FF2B5EF4-FFF2-40B4-BE49-F238E27FC236}">
                <a16:creationId xmlns:a16="http://schemas.microsoft.com/office/drawing/2014/main" id="{486422DF-DAD9-445E-BD66-9E98F8638C2B}"/>
              </a:ext>
            </a:extLst>
          </p:cNvPr>
          <p:cNvCxnSpPr>
            <a:cxnSpLocks/>
            <a:stCxn id="19" idx="1"/>
            <a:endCxn id="6" idx="0"/>
          </p:cNvCxnSpPr>
          <p:nvPr/>
        </p:nvCxnSpPr>
        <p:spPr>
          <a:xfrm rot="10800000" flipV="1">
            <a:off x="4668363" y="819831"/>
            <a:ext cx="589542" cy="769277"/>
          </a:xfrm>
          <a:prstGeom prst="curvedConnector2">
            <a:avLst/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Connector: Curved 24">
            <a:extLst>
              <a:ext uri="{FF2B5EF4-FFF2-40B4-BE49-F238E27FC236}">
                <a16:creationId xmlns:a16="http://schemas.microsoft.com/office/drawing/2014/main" id="{BE2A34C4-40EE-4FBF-9C36-C29F1F3475EE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V="1">
            <a:off x="7100087" y="3316670"/>
            <a:ext cx="433136" cy="224660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Connector: Curved 26">
            <a:extLst>
              <a:ext uri="{FF2B5EF4-FFF2-40B4-BE49-F238E27FC236}">
                <a16:creationId xmlns:a16="http://schemas.microsoft.com/office/drawing/2014/main" id="{A90D0AF5-CB18-4C3F-9964-E825257CF931}"/>
              </a:ext>
            </a:extLst>
          </p:cNvPr>
          <p:cNvCxnSpPr>
            <a:cxnSpLocks/>
            <a:stCxn id="21" idx="1"/>
          </p:cNvCxnSpPr>
          <p:nvPr/>
        </p:nvCxnSpPr>
        <p:spPr>
          <a:xfrm rot="10800000">
            <a:off x="5822968" y="4348772"/>
            <a:ext cx="751919" cy="654436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Connector: Curved 28">
            <a:extLst>
              <a:ext uri="{FF2B5EF4-FFF2-40B4-BE49-F238E27FC236}">
                <a16:creationId xmlns:a16="http://schemas.microsoft.com/office/drawing/2014/main" id="{2E8E53B6-DC7E-4483-B0F9-0776076B99FB}"/>
              </a:ext>
            </a:extLst>
          </p:cNvPr>
          <p:cNvCxnSpPr>
            <a:cxnSpLocks/>
            <a:stCxn id="17" idx="0"/>
            <a:endCxn id="13" idx="2"/>
          </p:cNvCxnSpPr>
          <p:nvPr/>
        </p:nvCxnSpPr>
        <p:spPr>
          <a:xfrm rot="16200000" flipV="1">
            <a:off x="3725587" y="5326391"/>
            <a:ext cx="643171" cy="780382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745A5CC-141C-43AC-B216-E7BB73B5A344}"/>
                  </a:ext>
                </a:extLst>
              </p:cNvPr>
              <p:cNvSpPr txBox="1"/>
              <p:nvPr/>
            </p:nvSpPr>
            <p:spPr>
              <a:xfrm>
                <a:off x="8623646" y="2768404"/>
                <a:ext cx="352977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dirty="0"/>
                  <a:t>M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→ </m:t>
                    </m:r>
                  </m:oMath>
                </a14:m>
                <a:r>
                  <a:rPr lang="it-IT" dirty="0"/>
                  <a:t>rappresenta la dinamica ideale del modello al quale il sistema a ciclo chiuso cerca di tendere.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A745A5CC-141C-43AC-B216-E7BB73B5A3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3646" y="2768404"/>
                <a:ext cx="3529773" cy="1200329"/>
              </a:xfrm>
              <a:prstGeom prst="rect">
                <a:avLst/>
              </a:prstGeom>
              <a:blipFill>
                <a:blip r:embed="rId4"/>
                <a:stretch>
                  <a:fillRect l="-1554" t="-2538" r="-259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TextBox 41">
            <a:extLst>
              <a:ext uri="{FF2B5EF4-FFF2-40B4-BE49-F238E27FC236}">
                <a16:creationId xmlns:a16="http://schemas.microsoft.com/office/drawing/2014/main" id="{D616AB4B-FCCE-4171-AA96-AE2B3852EB17}"/>
              </a:ext>
            </a:extLst>
          </p:cNvPr>
          <p:cNvSpPr txBox="1"/>
          <p:nvPr/>
        </p:nvSpPr>
        <p:spPr>
          <a:xfrm>
            <a:off x="8623646" y="6038167"/>
            <a:ext cx="3555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Vengono definiti 3 set di funzioni di peso.</a:t>
            </a:r>
          </a:p>
        </p:txBody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F265EA07-4DBC-492A-8D4B-DD25F0C03A90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05" y="4399957"/>
            <a:ext cx="2794635" cy="12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9BD470C8-608C-4A7D-B286-E97B0EA7DD4E}"/>
              </a:ext>
            </a:extLst>
          </p:cNvPr>
          <p:cNvSpPr txBox="1"/>
          <p:nvPr/>
        </p:nvSpPr>
        <p:spPr>
          <a:xfrm>
            <a:off x="8623646" y="3746991"/>
            <a:ext cx="32577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Le specifiche di prestazioni da rispettare sono le seguenti: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700024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3" grpId="0" animBg="1"/>
      <p:bldP spid="17" grpId="0"/>
      <p:bldP spid="19" grpId="0"/>
      <p:bldP spid="20" grpId="0"/>
      <p:bldP spid="21" grpId="0"/>
      <p:bldP spid="37" grpId="0"/>
      <p:bldP spid="42" grpId="0"/>
      <p:bldP spid="4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2103F7-8B1F-4786-9A6D-2F14604A4CDA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30378"/>
            <a:ext cx="4102768" cy="3525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4BE79EA-35F6-4E84-AF6A-D4F46FD257C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905" y="442336"/>
            <a:ext cx="3133725" cy="1798955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9F5C9C-94B7-4D2D-814C-45BDD70255FA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2461" y="2526632"/>
            <a:ext cx="3808363" cy="3429000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A4642B-AB01-4A69-850B-A966F80A84BB}"/>
                  </a:ext>
                </a:extLst>
              </p:cNvPr>
              <p:cNvSpPr txBox="1"/>
              <p:nvPr/>
            </p:nvSpPr>
            <p:spPr>
              <a:xfrm>
                <a:off x="4972483" y="1081543"/>
                <a:ext cx="2788318" cy="65158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6⋅</m:t>
                          </m:r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p>
                          </m:sSup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⋅0.1⋅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0.001⋅</m:t>
                          </m:r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+1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EBA4642B-AB01-4A69-850B-A966F80A84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72483" y="1081543"/>
                <a:ext cx="2788318" cy="65158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2" name="Picture 11">
            <a:extLst>
              <a:ext uri="{FF2B5EF4-FFF2-40B4-BE49-F238E27FC236}">
                <a16:creationId xmlns:a16="http://schemas.microsoft.com/office/drawing/2014/main" id="{B478F9F6-E252-47E6-8A9C-55D7504EFE4F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6928" y="566279"/>
            <a:ext cx="2593340" cy="16821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FD62166-EE2E-42FB-93F1-BA8FAB01786F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24" y="2526051"/>
            <a:ext cx="3921176" cy="342899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18FFB5-DC29-45E9-AF5A-9E5DF8F647F0}"/>
                  </a:ext>
                </a:extLst>
              </p:cNvPr>
              <p:cNvSpPr txBox="1"/>
              <p:nvPr/>
            </p:nvSpPr>
            <p:spPr>
              <a:xfrm>
                <a:off x="2857500" y="6144718"/>
                <a:ext cx="7159612" cy="4851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it-IT" i="1" smtClean="0">
                        <a:latin typeface="Cambria Math" panose="02040503050406030204" pitchFamily="18" charset="0"/>
                      </a:rPr>
                      <m:t>𝑀</m:t>
                    </m:r>
                    <m:d>
                      <m:d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it-IT" i="0">
                            <a:latin typeface="Cambria Math" panose="02040503050406030204" pitchFamily="18" charset="0"/>
                          </a:rPr>
                          <m:t>3.75⋅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i="0">
                                <a:latin typeface="Cambria Math" panose="02040503050406030204" pitchFamily="18" charset="0"/>
                              </a:rPr>
                              <m:t>−9</m:t>
                            </m:r>
                          </m:sup>
                        </m:sSup>
                        <m:r>
                          <a:rPr lang="it-IT" i="0">
                            <a:latin typeface="Cambria Math" panose="02040503050406030204" pitchFamily="18" charset="0"/>
                          </a:rPr>
                          <m:t>⋅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it-IT" i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it-IT" i="0">
                            <a:latin typeface="Cambria Math" panose="02040503050406030204" pitchFamily="18" charset="0"/>
                          </a:rPr>
                          <m:t>+1.2⋅</m:t>
                        </m:r>
                        <m:sSup>
                          <m:sSup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it-IT" i="0">
                                <a:latin typeface="Cambria Math" panose="020405030504060302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it-IT" i="0">
                                <a:latin typeface="Cambria Math" panose="02040503050406030204" pitchFamily="18" charset="0"/>
                              </a:rPr>
                              <m:t>−4</m:t>
                            </m:r>
                          </m:sup>
                        </m:sSup>
                        <m:r>
                          <a:rPr lang="it-IT" i="0">
                            <a:latin typeface="Cambria Math" panose="02040503050406030204" pitchFamily="18" charset="0"/>
                          </a:rPr>
                          <m:t>+1</m:t>
                        </m:r>
                      </m:den>
                    </m:f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  matrice di goal per rispettare le specifiche </a:t>
                </a:r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B718FFB5-DC29-45E9-AF5A-9E5DF8F647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500" y="6144718"/>
                <a:ext cx="7159612" cy="485197"/>
              </a:xfrm>
              <a:prstGeom prst="rect">
                <a:avLst/>
              </a:prstGeom>
              <a:blipFill>
                <a:blip r:embed="rId8"/>
                <a:stretch>
                  <a:fillRect b="-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373F7501-35EB-4151-A499-580EC014DADD}"/>
              </a:ext>
            </a:extLst>
          </p:cNvPr>
          <p:cNvSpPr txBox="1"/>
          <p:nvPr/>
        </p:nvSpPr>
        <p:spPr>
          <a:xfrm>
            <a:off x="385011" y="108285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</a:t>
            </a:r>
            <a:r>
              <a:rPr lang="en-US" dirty="0" err="1"/>
              <a:t>sull</a:t>
            </a:r>
            <a:r>
              <a:rPr lang="en-US" dirty="0"/>
              <a:t>’ </a:t>
            </a:r>
            <a:r>
              <a:rPr lang="en-US" dirty="0" err="1"/>
              <a:t>uscita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946FAF-D93E-4576-A9F2-9F2B06FAFB4B}"/>
              </a:ext>
            </a:extLst>
          </p:cNvPr>
          <p:cNvSpPr txBox="1"/>
          <p:nvPr/>
        </p:nvSpPr>
        <p:spPr>
          <a:xfrm>
            <a:off x="5013841" y="108285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</a:t>
            </a:r>
            <a:r>
              <a:rPr lang="en-US" dirty="0" err="1"/>
              <a:t>sul</a:t>
            </a:r>
            <a:r>
              <a:rPr lang="en-US" dirty="0"/>
              <a:t> </a:t>
            </a:r>
            <a:r>
              <a:rPr lang="en-US" dirty="0" err="1"/>
              <a:t>disturbo</a:t>
            </a:r>
            <a:endParaRPr lang="it-IT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A24338E-4A65-4E0A-8997-3E809485F429}"/>
              </a:ext>
            </a:extLst>
          </p:cNvPr>
          <p:cNvSpPr txBox="1"/>
          <p:nvPr/>
        </p:nvSpPr>
        <p:spPr>
          <a:xfrm>
            <a:off x="9116928" y="103956"/>
            <a:ext cx="3513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Peso </a:t>
            </a:r>
            <a:r>
              <a:rPr lang="en-US" dirty="0" err="1"/>
              <a:t>sull’azione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136500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BCCA34B-B490-484F-9C9A-76575A6F8C1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570989"/>
            <a:ext cx="4886325" cy="1858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A1CC6827-CB4B-47A8-A80D-017EBB2F10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9714" y="2118576"/>
            <a:ext cx="7306695" cy="137179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A3AE3-EED3-4940-BCA7-4FC3A9BEDA43}"/>
                  </a:ext>
                </a:extLst>
              </p:cNvPr>
              <p:cNvSpPr txBox="1"/>
              <p:nvPr/>
            </p:nvSpPr>
            <p:spPr>
              <a:xfrm>
                <a:off x="409575" y="254296"/>
                <a:ext cx="5686425" cy="10691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Definiamo quindi :</a:t>
                </a:r>
              </a:p>
              <a:p>
                <a:pPr marL="342900" lvl="0" indent="-342900">
                  <a:lnSpc>
                    <a:spcPct val="107000"/>
                  </a:lnSpc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  <m:r>
                              <a:rPr lang="it-IT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</m:e>
                        </m:d>
                      </m:e>
                      <m:sup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sz="1800" b="0" i="0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>
                        <a:latin typeface="Cambria Math" panose="02040503050406030204" pitchFamily="18" charset="0"/>
                      </a:rPr>
                      <m:t>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𝑠𝑒𝑛𝑠𝑖𝑏𝑖𝑙𝑖𝑡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à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𝑑𝑖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𝑖𝑛𝑔𝑟𝑒𝑠𝑠𝑜</m:t>
                    </m:r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07000"/>
                  </a:lnSpc>
                  <a:spcAft>
                    <a:spcPts val="8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𝑆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𝑜</m:t>
                        </m:r>
                      </m:sub>
                    </m:sSub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𝐼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𝐺</m:t>
                            </m:r>
                            <m:r>
                              <a:rPr lang="it-IT" sz="1800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⋅</m:t>
                            </m:r>
                            <m:r>
                              <a:rPr lang="it-IT" sz="18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  <a:cs typeface="Times New Roman" panose="02020603050405020304" pitchFamily="18" charset="0"/>
                              </a:rPr>
                              <m:t>𝐾</m:t>
                            </m:r>
                          </m:e>
                        </m:d>
                      </m:e>
                      <m:sup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−1 </m:t>
                        </m:r>
                      </m:sup>
                    </m:sSup>
                    <m:r>
                      <a:rPr lang="it-IT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→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𝑠𝑒𝑛𝑠𝑖𝑏𝑖𝑙𝑖𝑡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à 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𝑑𝑖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𝑢𝑠𝑐𝑖𝑡𝑎</m:t>
                    </m:r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EBA3AE3-EED3-4940-BCA7-4FC3A9BEDA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9575" y="254296"/>
                <a:ext cx="5686425" cy="1069139"/>
              </a:xfrm>
              <a:prstGeom prst="rect">
                <a:avLst/>
              </a:prstGeom>
              <a:blipFill>
                <a:blip r:embed="rId4"/>
                <a:stretch>
                  <a:fillRect l="-857" t="-2857" b="-742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2A505276-5F9A-49FC-AF2B-FBE5EF7800C9}"/>
              </a:ext>
            </a:extLst>
          </p:cNvPr>
          <p:cNvSpPr txBox="1"/>
          <p:nvPr/>
        </p:nvSpPr>
        <p:spPr>
          <a:xfrm>
            <a:off x="619125" y="3672108"/>
            <a:ext cx="1099185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problema di sintesi del controller dell'Hard Disk Drive Servo System è quello di trovare un controllore di retroazione di uscita lineare K(s) che deve garantire le seguenti proprietà del sistema a circuito chiuso: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Stabilità nominale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nominali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Stabilità robusta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Performance robuste</a:t>
            </a:r>
          </a:p>
          <a:p>
            <a:pPr marL="342900" lvl="0" indent="-342900">
              <a:buFont typeface="Symbol" panose="05050102010706020507" pitchFamily="18" charset="2"/>
              <a:buChar char="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Controllore ordine accettabile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A19-D026-4039-A3EF-4C0D5D736CE5}"/>
                  </a:ext>
                </a:extLst>
              </p:cNvPr>
              <p:cNvSpPr txBox="1"/>
              <p:nvPr/>
            </p:nvSpPr>
            <p:spPr>
              <a:xfrm>
                <a:off x="3838400" y="1397840"/>
                <a:ext cx="7998923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</m:d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12 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1800" b="0" i="1" smtClean="0">
                          <a:latin typeface="Cambria Math" panose="02040503050406030204" pitchFamily="18" charset="0"/>
                        </a:rPr>
                        <m:t> </m:t>
                      </m:r>
                      <m:sSup>
                        <m:sSup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 −</m:t>
                              </m:r>
                              <m:sSub>
                                <m:sSub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</m:e>
                                <m:sub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sz="1800" b="0" dirty="0"/>
              </a:p>
              <a:p>
                <a:r>
                  <a:rPr lang="en-US" sz="1800" b="0" dirty="0"/>
                  <a:t>		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sz="1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sSub>
                          <m:sSub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𝑀</m:t>
                            </m:r>
                          </m:e>
                          <m:sub>
                            <m:r>
                              <a:rPr lang="en-US" sz="1800" b="0" i="1" smtClean="0">
                                <a:latin typeface="Cambria Math" panose="02040503050406030204" pitchFamily="18" charset="0"/>
                              </a:rPr>
                              <m:t>22</m:t>
                            </m:r>
                          </m:sub>
                        </m:sSub>
                        <m:r>
                          <a:rPr lang="en-US" sz="1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</m:d>
                  </m:oMath>
                </a14:m>
                <a:r>
                  <a:rPr lang="en-US" sz="1800" b="0" dirty="0"/>
                  <a:t> invertibile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9378A19-D026-4039-A3EF-4C0D5D736C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8400" y="1397840"/>
                <a:ext cx="7998923" cy="646331"/>
              </a:xfrm>
              <a:prstGeom prst="rect">
                <a:avLst/>
              </a:prstGeom>
              <a:blipFill>
                <a:blip r:embed="rId5"/>
                <a:stretch>
                  <a:fillRect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299044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B43E7DC-5101-4E7C-ADB5-596311F53DE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1B8BCA7A-6464-4C53-A572-89B2B3C2D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10976177 w 12192000"/>
              <a:gd name="connsiteY3" fmla="*/ 6858000 h 6858000"/>
              <a:gd name="connsiteX4" fmla="*/ 10997120 w 12192000"/>
              <a:gd name="connsiteY4" fmla="*/ 6851980 h 6858000"/>
              <a:gd name="connsiteX5" fmla="*/ 12094512 w 12192000"/>
              <a:gd name="connsiteY5" fmla="*/ 6315404 h 6858000"/>
              <a:gd name="connsiteX6" fmla="*/ 12191999 w 12192000"/>
              <a:gd name="connsiteY6" fmla="*/ 6239611 h 6858000"/>
              <a:gd name="connsiteX7" fmla="*/ 12191999 w 12192000"/>
              <a:gd name="connsiteY7" fmla="*/ 1104399 h 6858000"/>
              <a:gd name="connsiteX8" fmla="*/ 11979198 w 12192000"/>
              <a:gd name="connsiteY8" fmla="*/ 1051011 h 6858000"/>
              <a:gd name="connsiteX9" fmla="*/ 11742378 w 12192000"/>
              <a:gd name="connsiteY9" fmla="*/ 986227 h 6858000"/>
              <a:gd name="connsiteX10" fmla="*/ 12063968 w 12192000"/>
              <a:gd name="connsiteY10" fmla="*/ 729780 h 6858000"/>
              <a:gd name="connsiteX11" fmla="*/ 11572835 w 12192000"/>
              <a:gd name="connsiteY11" fmla="*/ 670151 h 6858000"/>
              <a:gd name="connsiteX12" fmla="*/ 11524844 w 12192000"/>
              <a:gd name="connsiteY12" fmla="*/ 671946 h 6858000"/>
              <a:gd name="connsiteX13" fmla="*/ 10560518 w 12192000"/>
              <a:gd name="connsiteY13" fmla="*/ 632492 h 6858000"/>
              <a:gd name="connsiteX14" fmla="*/ 9178169 w 12192000"/>
              <a:gd name="connsiteY14" fmla="*/ 501577 h 6858000"/>
              <a:gd name="connsiteX15" fmla="*/ 8033984 w 12192000"/>
              <a:gd name="connsiteY15" fmla="*/ 423121 h 6858000"/>
              <a:gd name="connsiteX16" fmla="*/ 6815795 w 12192000"/>
              <a:gd name="connsiteY16" fmla="*/ 270688 h 6858000"/>
              <a:gd name="connsiteX17" fmla="*/ 6757489 w 12192000"/>
              <a:gd name="connsiteY17" fmla="*/ 260880 h 6858000"/>
              <a:gd name="connsiteX18" fmla="*/ 6703217 w 12192000"/>
              <a:gd name="connsiteY18" fmla="*/ 290416 h 6858000"/>
              <a:gd name="connsiteX19" fmla="*/ 7005521 w 12192000"/>
              <a:gd name="connsiteY19" fmla="*/ 401154 h 6858000"/>
              <a:gd name="connsiteX20" fmla="*/ 6532779 w 12192000"/>
              <a:gd name="connsiteY20" fmla="*/ 342871 h 6858000"/>
              <a:gd name="connsiteX21" fmla="*/ 6524704 w 12192000"/>
              <a:gd name="connsiteY21" fmla="*/ 380529 h 6858000"/>
              <a:gd name="connsiteX22" fmla="*/ 7061587 w 12192000"/>
              <a:gd name="connsiteY22" fmla="*/ 523098 h 6858000"/>
              <a:gd name="connsiteX23" fmla="*/ 7013594 w 12192000"/>
              <a:gd name="connsiteY23" fmla="*/ 545070 h 6858000"/>
              <a:gd name="connsiteX24" fmla="*/ 6728335 w 12192000"/>
              <a:gd name="connsiteY24" fmla="*/ 489924 h 6858000"/>
              <a:gd name="connsiteX25" fmla="*/ 6670923 w 12192000"/>
              <a:gd name="connsiteY25" fmla="*/ 504270 h 6858000"/>
              <a:gd name="connsiteX26" fmla="*/ 6699180 w 12192000"/>
              <a:gd name="connsiteY26" fmla="*/ 571069 h 6858000"/>
              <a:gd name="connsiteX27" fmla="*/ 6822972 w 12192000"/>
              <a:gd name="connsiteY27" fmla="*/ 597073 h 6858000"/>
              <a:gd name="connsiteX28" fmla="*/ 7015839 w 12192000"/>
              <a:gd name="connsiteY28" fmla="*/ 753992 h 6858000"/>
              <a:gd name="connsiteX29" fmla="*/ 6723848 w 12192000"/>
              <a:gd name="connsiteY29" fmla="*/ 735160 h 6858000"/>
              <a:gd name="connsiteX30" fmla="*/ 6672268 w 12192000"/>
              <a:gd name="connsiteY30" fmla="*/ 773268 h 6858000"/>
              <a:gd name="connsiteX31" fmla="*/ 6652532 w 12192000"/>
              <a:gd name="connsiteY31" fmla="*/ 822585 h 6858000"/>
              <a:gd name="connsiteX32" fmla="*/ 6539505 w 12192000"/>
              <a:gd name="connsiteY32" fmla="*/ 863382 h 6858000"/>
              <a:gd name="connsiteX33" fmla="*/ 6717122 w 12192000"/>
              <a:gd name="connsiteY33" fmla="*/ 909114 h 6858000"/>
              <a:gd name="connsiteX34" fmla="*/ 6527397 w 12192000"/>
              <a:gd name="connsiteY34" fmla="*/ 909114 h 6858000"/>
              <a:gd name="connsiteX35" fmla="*/ 6309411 w 12192000"/>
              <a:gd name="connsiteY35" fmla="*/ 877731 h 6858000"/>
              <a:gd name="connsiteX36" fmla="*/ 6077077 w 12192000"/>
              <a:gd name="connsiteY36" fmla="*/ 887593 h 6858000"/>
              <a:gd name="connsiteX37" fmla="*/ 6076642 w 12192000"/>
              <a:gd name="connsiteY37" fmla="*/ 887537 h 6858000"/>
              <a:gd name="connsiteX38" fmla="*/ 6032390 w 12192000"/>
              <a:gd name="connsiteY38" fmla="*/ 898600 h 6858000"/>
              <a:gd name="connsiteX39" fmla="*/ 6008536 w 12192000"/>
              <a:gd name="connsiteY39" fmla="*/ 914503 h 6858000"/>
              <a:gd name="connsiteX40" fmla="*/ 5944926 w 12192000"/>
              <a:gd name="connsiteY40" fmla="*/ 922454 h 6858000"/>
              <a:gd name="connsiteX41" fmla="*/ 5929023 w 12192000"/>
              <a:gd name="connsiteY41" fmla="*/ 954259 h 6858000"/>
              <a:gd name="connsiteX42" fmla="*/ 5938641 w 12192000"/>
              <a:gd name="connsiteY42" fmla="*/ 983356 h 6858000"/>
              <a:gd name="connsiteX43" fmla="*/ 5941380 w 12192000"/>
              <a:gd name="connsiteY43" fmla="*/ 994243 h 6858000"/>
              <a:gd name="connsiteX44" fmla="*/ 6022639 w 12192000"/>
              <a:gd name="connsiteY44" fmla="*/ 1012399 h 6858000"/>
              <a:gd name="connsiteX45" fmla="*/ 6620687 w 12192000"/>
              <a:gd name="connsiteY45" fmla="*/ 1222947 h 6858000"/>
              <a:gd name="connsiteX46" fmla="*/ 6557895 w 12192000"/>
              <a:gd name="connsiteY46" fmla="*/ 1308577 h 6858000"/>
              <a:gd name="connsiteX47" fmla="*/ 6815348 w 12192000"/>
              <a:gd name="connsiteY47" fmla="*/ 1401831 h 6858000"/>
              <a:gd name="connsiteX48" fmla="*/ 6878591 w 12192000"/>
              <a:gd name="connsiteY48" fmla="*/ 1494187 h 6858000"/>
              <a:gd name="connsiteX49" fmla="*/ 6799202 w 12192000"/>
              <a:gd name="connsiteY49" fmla="*/ 1486118 h 6858000"/>
              <a:gd name="connsiteX50" fmla="*/ 6731027 w 12192000"/>
              <a:gd name="connsiteY50" fmla="*/ 1503602 h 6858000"/>
              <a:gd name="connsiteX51" fmla="*/ 6759282 w 12192000"/>
              <a:gd name="connsiteY51" fmla="*/ 1621067 h 6858000"/>
              <a:gd name="connsiteX52" fmla="*/ 7123035 w 12192000"/>
              <a:gd name="connsiteY52" fmla="*/ 1772603 h 6858000"/>
              <a:gd name="connsiteX53" fmla="*/ 7155777 w 12192000"/>
              <a:gd name="connsiteY53" fmla="*/ 1821919 h 6858000"/>
              <a:gd name="connsiteX54" fmla="*/ 7112270 w 12192000"/>
              <a:gd name="connsiteY54" fmla="*/ 1856890 h 6858000"/>
              <a:gd name="connsiteX55" fmla="*/ 6994755 w 12192000"/>
              <a:gd name="connsiteY55" fmla="*/ 1874821 h 6858000"/>
              <a:gd name="connsiteX56" fmla="*/ 7159364 w 12192000"/>
              <a:gd name="connsiteY56" fmla="*/ 2042948 h 6858000"/>
              <a:gd name="connsiteX57" fmla="*/ 7219467 w 12192000"/>
              <a:gd name="connsiteY57" fmla="*/ 2089573 h 6858000"/>
              <a:gd name="connsiteX58" fmla="*/ 7322179 w 12192000"/>
              <a:gd name="connsiteY58" fmla="*/ 2161756 h 6858000"/>
              <a:gd name="connsiteX59" fmla="*/ 7323974 w 12192000"/>
              <a:gd name="connsiteY59" fmla="*/ 2183724 h 6858000"/>
              <a:gd name="connsiteX60" fmla="*/ 7184034 w 12192000"/>
              <a:gd name="connsiteY60" fmla="*/ 2261285 h 6858000"/>
              <a:gd name="connsiteX61" fmla="*/ 6931516 w 12192000"/>
              <a:gd name="connsiteY61" fmla="*/ 2240212 h 6858000"/>
              <a:gd name="connsiteX62" fmla="*/ 7304686 w 12192000"/>
              <a:gd name="connsiteY62" fmla="*/ 2355883 h 6858000"/>
              <a:gd name="connsiteX63" fmla="*/ 6096813 w 12192000"/>
              <a:gd name="connsiteY63" fmla="*/ 2080160 h 6858000"/>
              <a:gd name="connsiteX64" fmla="*/ 6173959 w 12192000"/>
              <a:gd name="connsiteY64" fmla="*/ 2152340 h 6858000"/>
              <a:gd name="connsiteX65" fmla="*/ 6596469 w 12192000"/>
              <a:gd name="connsiteY65" fmla="*/ 2342432 h 6858000"/>
              <a:gd name="connsiteX66" fmla="*/ 6716224 w 12192000"/>
              <a:gd name="connsiteY66" fmla="*/ 2461690 h 6858000"/>
              <a:gd name="connsiteX67" fmla="*/ 6841810 w 12192000"/>
              <a:gd name="connsiteY67" fmla="*/ 2527594 h 6858000"/>
              <a:gd name="connsiteX68" fmla="*/ 7018080 w 12192000"/>
              <a:gd name="connsiteY68" fmla="*/ 2526249 h 6858000"/>
              <a:gd name="connsiteX69" fmla="*/ 7143217 w 12192000"/>
              <a:gd name="connsiteY69" fmla="*/ 2627573 h 6858000"/>
              <a:gd name="connsiteX70" fmla="*/ 7012697 w 12192000"/>
              <a:gd name="connsiteY70" fmla="*/ 2649094 h 6858000"/>
              <a:gd name="connsiteX71" fmla="*/ 6859752 w 12192000"/>
              <a:gd name="connsiteY71" fmla="*/ 2632505 h 6858000"/>
              <a:gd name="connsiteX72" fmla="*/ 6529636 w 12192000"/>
              <a:gd name="connsiteY72" fmla="*/ 2637883 h 6858000"/>
              <a:gd name="connsiteX73" fmla="*/ 6340360 w 12192000"/>
              <a:gd name="connsiteY73" fmla="*/ 2657610 h 6858000"/>
              <a:gd name="connsiteX74" fmla="*/ 5905294 w 12192000"/>
              <a:gd name="connsiteY74" fmla="*/ 2623984 h 6858000"/>
              <a:gd name="connsiteX75" fmla="*/ 5930860 w 12192000"/>
              <a:gd name="connsiteY75" fmla="*/ 2710066 h 6858000"/>
              <a:gd name="connsiteX76" fmla="*/ 5914710 w 12192000"/>
              <a:gd name="connsiteY76" fmla="*/ 2784935 h 6858000"/>
              <a:gd name="connsiteX77" fmla="*/ 5908433 w 12192000"/>
              <a:gd name="connsiteY77" fmla="*/ 2947683 h 6858000"/>
              <a:gd name="connsiteX78" fmla="*/ 5912470 w 12192000"/>
              <a:gd name="connsiteY78" fmla="*/ 2974134 h 6858000"/>
              <a:gd name="connsiteX79" fmla="*/ 5815141 w 12192000"/>
              <a:gd name="connsiteY79" fmla="*/ 2991171 h 6858000"/>
              <a:gd name="connsiteX80" fmla="*/ 6395082 w 12192000"/>
              <a:gd name="connsiteY80" fmla="*/ 3329661 h 6858000"/>
              <a:gd name="connsiteX81" fmla="*/ 6007557 w 12192000"/>
              <a:gd name="connsiteY81" fmla="*/ 3243581 h 6858000"/>
              <a:gd name="connsiteX82" fmla="*/ 5955079 w 12192000"/>
              <a:gd name="connsiteY82" fmla="*/ 3385704 h 6858000"/>
              <a:gd name="connsiteX83" fmla="*/ 6137180 w 12192000"/>
              <a:gd name="connsiteY83" fmla="*/ 3512133 h 6858000"/>
              <a:gd name="connsiteX84" fmla="*/ 6204457 w 12192000"/>
              <a:gd name="connsiteY84" fmla="*/ 3762302 h 6858000"/>
              <a:gd name="connsiteX85" fmla="*/ 6171716 w 12192000"/>
              <a:gd name="connsiteY85" fmla="*/ 3990952 h 6858000"/>
              <a:gd name="connsiteX86" fmla="*/ 6093674 w 12192000"/>
              <a:gd name="connsiteY86" fmla="*/ 4063580 h 6858000"/>
              <a:gd name="connsiteX87" fmla="*/ 5980645 w 12192000"/>
              <a:gd name="connsiteY87" fmla="*/ 4194045 h 6858000"/>
              <a:gd name="connsiteX88" fmla="*/ 5910676 w 12192000"/>
              <a:gd name="connsiteY88" fmla="*/ 4274743 h 6858000"/>
              <a:gd name="connsiteX89" fmla="*/ 5667577 w 12192000"/>
              <a:gd name="connsiteY89" fmla="*/ 4243362 h 6858000"/>
              <a:gd name="connsiteX90" fmla="*/ 5991859 w 12192000"/>
              <a:gd name="connsiteY90" fmla="*/ 4448252 h 6858000"/>
              <a:gd name="connsiteX91" fmla="*/ 5729024 w 12192000"/>
              <a:gd name="connsiteY91" fmla="*/ 4422695 h 6858000"/>
              <a:gd name="connsiteX92" fmla="*/ 5643357 w 12192000"/>
              <a:gd name="connsiteY92" fmla="*/ 4437041 h 6858000"/>
              <a:gd name="connsiteX93" fmla="*/ 5692243 w 12192000"/>
              <a:gd name="connsiteY93" fmla="*/ 4503395 h 6858000"/>
              <a:gd name="connsiteX94" fmla="*/ 5885111 w 12192000"/>
              <a:gd name="connsiteY94" fmla="*/ 4615926 h 6858000"/>
              <a:gd name="connsiteX95" fmla="*/ 6282503 w 12192000"/>
              <a:gd name="connsiteY95" fmla="*/ 4920793 h 6858000"/>
              <a:gd name="connsiteX96" fmla="*/ 5897668 w 12192000"/>
              <a:gd name="connsiteY96" fmla="*/ 4780915 h 6858000"/>
              <a:gd name="connsiteX97" fmla="*/ 6303132 w 12192000"/>
              <a:gd name="connsiteY97" fmla="*/ 5094297 h 6858000"/>
              <a:gd name="connsiteX98" fmla="*/ 6393287 w 12192000"/>
              <a:gd name="connsiteY98" fmla="*/ 5198310 h 6858000"/>
              <a:gd name="connsiteX99" fmla="*/ 6575386 w 12192000"/>
              <a:gd name="connsiteY99" fmla="*/ 5456548 h 6858000"/>
              <a:gd name="connsiteX100" fmla="*/ 6566415 w 12192000"/>
              <a:gd name="connsiteY100" fmla="*/ 5485690 h 6858000"/>
              <a:gd name="connsiteX101" fmla="*/ 6356059 w 12192000"/>
              <a:gd name="connsiteY101" fmla="*/ 5443995 h 6858000"/>
              <a:gd name="connsiteX102" fmla="*/ 6628762 w 12192000"/>
              <a:gd name="connsiteY102" fmla="*/ 5660990 h 6858000"/>
              <a:gd name="connsiteX103" fmla="*/ 6910436 w 12192000"/>
              <a:gd name="connsiteY103" fmla="*/ 5827767 h 6858000"/>
              <a:gd name="connsiteX104" fmla="*/ 6710393 w 12192000"/>
              <a:gd name="connsiteY104" fmla="*/ 5802214 h 6858000"/>
              <a:gd name="connsiteX105" fmla="*/ 6435448 w 12192000"/>
              <a:gd name="connsiteY105" fmla="*/ 5706719 h 6858000"/>
              <a:gd name="connsiteX106" fmla="*/ 6339913 w 12192000"/>
              <a:gd name="connsiteY106" fmla="*/ 5742586 h 6858000"/>
              <a:gd name="connsiteX107" fmla="*/ 6600503 w 12192000"/>
              <a:gd name="connsiteY107" fmla="*/ 5900398 h 6858000"/>
              <a:gd name="connsiteX108" fmla="*/ 6749863 w 12192000"/>
              <a:gd name="connsiteY108" fmla="*/ 5973478 h 6858000"/>
              <a:gd name="connsiteX109" fmla="*/ 6809515 w 12192000"/>
              <a:gd name="connsiteY109" fmla="*/ 6029519 h 6858000"/>
              <a:gd name="connsiteX110" fmla="*/ 6979954 w 12192000"/>
              <a:gd name="connsiteY110" fmla="*/ 6229474 h 6858000"/>
              <a:gd name="connsiteX111" fmla="*/ 7480509 w 12192000"/>
              <a:gd name="connsiteY111" fmla="*/ 6447812 h 6858000"/>
              <a:gd name="connsiteX112" fmla="*/ 7948764 w 12192000"/>
              <a:gd name="connsiteY112" fmla="*/ 6719056 h 6858000"/>
              <a:gd name="connsiteX113" fmla="*/ 8221244 w 12192000"/>
              <a:gd name="connsiteY113" fmla="*/ 6848868 h 6858000"/>
              <a:gd name="connsiteX114" fmla="*/ 8242921 w 12192000"/>
              <a:gd name="connsiteY114" fmla="*/ 6858000 h 6858000"/>
              <a:gd name="connsiteX115" fmla="*/ 0 w 12192000"/>
              <a:gd name="connsiteY11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10976177" y="6858000"/>
                </a:lnTo>
                <a:lnTo>
                  <a:pt x="10997120" y="6851980"/>
                </a:lnTo>
                <a:cubicBezTo>
                  <a:pt x="11372760" y="6734361"/>
                  <a:pt x="11757137" y="6563389"/>
                  <a:pt x="12094512" y="6315404"/>
                </a:cubicBezTo>
                <a:lnTo>
                  <a:pt x="12191999" y="6239611"/>
                </a:lnTo>
                <a:lnTo>
                  <a:pt x="12191999" y="1104399"/>
                </a:lnTo>
                <a:lnTo>
                  <a:pt x="11979198" y="1051011"/>
                </a:lnTo>
                <a:cubicBezTo>
                  <a:pt x="11902836" y="1030275"/>
                  <a:pt x="11824681" y="1008195"/>
                  <a:pt x="11742378" y="986227"/>
                </a:cubicBezTo>
                <a:cubicBezTo>
                  <a:pt x="11843295" y="875936"/>
                  <a:pt x="12022257" y="888939"/>
                  <a:pt x="12063968" y="729780"/>
                </a:cubicBezTo>
                <a:cubicBezTo>
                  <a:pt x="11901155" y="688534"/>
                  <a:pt x="11729822" y="735611"/>
                  <a:pt x="11572835" y="670151"/>
                </a:cubicBezTo>
                <a:cubicBezTo>
                  <a:pt x="11559381" y="664325"/>
                  <a:pt x="11540990" y="670151"/>
                  <a:pt x="11524844" y="671946"/>
                </a:cubicBezTo>
                <a:cubicBezTo>
                  <a:pt x="11201459" y="706916"/>
                  <a:pt x="10879418" y="676432"/>
                  <a:pt x="10560518" y="632492"/>
                </a:cubicBezTo>
                <a:cubicBezTo>
                  <a:pt x="10101230" y="569728"/>
                  <a:pt x="9640146" y="529825"/>
                  <a:pt x="9178169" y="501577"/>
                </a:cubicBezTo>
                <a:cubicBezTo>
                  <a:pt x="8796475" y="478266"/>
                  <a:pt x="8413886" y="467955"/>
                  <a:pt x="8033984" y="423121"/>
                </a:cubicBezTo>
                <a:cubicBezTo>
                  <a:pt x="7627624" y="375150"/>
                  <a:pt x="7221712" y="320901"/>
                  <a:pt x="6815795" y="270688"/>
                </a:cubicBezTo>
                <a:cubicBezTo>
                  <a:pt x="6797407" y="268446"/>
                  <a:pt x="6777110" y="261384"/>
                  <a:pt x="6757489" y="260880"/>
                </a:cubicBezTo>
                <a:cubicBezTo>
                  <a:pt x="6737867" y="260376"/>
                  <a:pt x="6718916" y="266430"/>
                  <a:pt x="6703217" y="290416"/>
                </a:cubicBezTo>
                <a:cubicBezTo>
                  <a:pt x="6786642" y="353629"/>
                  <a:pt x="6892941" y="329867"/>
                  <a:pt x="7005521" y="401154"/>
                </a:cubicBezTo>
                <a:cubicBezTo>
                  <a:pt x="6822525" y="378735"/>
                  <a:pt x="6677649" y="360801"/>
                  <a:pt x="6532779" y="342871"/>
                </a:cubicBezTo>
                <a:cubicBezTo>
                  <a:pt x="6530087" y="355424"/>
                  <a:pt x="6527397" y="367976"/>
                  <a:pt x="6524704" y="380529"/>
                </a:cubicBezTo>
                <a:cubicBezTo>
                  <a:pt x="6709945" y="406980"/>
                  <a:pt x="6881280" y="475126"/>
                  <a:pt x="7061587" y="523098"/>
                </a:cubicBezTo>
                <a:cubicBezTo>
                  <a:pt x="7044990" y="552691"/>
                  <a:pt x="7028398" y="546862"/>
                  <a:pt x="7013594" y="545070"/>
                </a:cubicBezTo>
                <a:cubicBezTo>
                  <a:pt x="6917162" y="533412"/>
                  <a:pt x="6820730" y="521755"/>
                  <a:pt x="6728335" y="489924"/>
                </a:cubicBezTo>
                <a:cubicBezTo>
                  <a:pt x="6707702" y="482748"/>
                  <a:pt x="6682583" y="482748"/>
                  <a:pt x="6670923" y="504270"/>
                </a:cubicBezTo>
                <a:cubicBezTo>
                  <a:pt x="6654326" y="534757"/>
                  <a:pt x="6678097" y="554484"/>
                  <a:pt x="6699180" y="571069"/>
                </a:cubicBezTo>
                <a:cubicBezTo>
                  <a:pt x="6735959" y="599764"/>
                  <a:pt x="6780362" y="591695"/>
                  <a:pt x="6822972" y="597073"/>
                </a:cubicBezTo>
                <a:cubicBezTo>
                  <a:pt x="6936448" y="610972"/>
                  <a:pt x="6990720" y="654460"/>
                  <a:pt x="7015839" y="753992"/>
                </a:cubicBezTo>
                <a:cubicBezTo>
                  <a:pt x="6916264" y="713640"/>
                  <a:pt x="6820280" y="763407"/>
                  <a:pt x="6723848" y="735160"/>
                </a:cubicBezTo>
                <a:cubicBezTo>
                  <a:pt x="6698731" y="727988"/>
                  <a:pt x="6658813" y="738747"/>
                  <a:pt x="6672268" y="773268"/>
                </a:cubicBezTo>
                <a:cubicBezTo>
                  <a:pt x="6684828" y="805550"/>
                  <a:pt x="6726540" y="828861"/>
                  <a:pt x="6652532" y="822585"/>
                </a:cubicBezTo>
                <a:cubicBezTo>
                  <a:pt x="6599609" y="818101"/>
                  <a:pt x="6495999" y="854418"/>
                  <a:pt x="6539505" y="863382"/>
                </a:cubicBezTo>
                <a:cubicBezTo>
                  <a:pt x="6594225" y="874593"/>
                  <a:pt x="6647600" y="890733"/>
                  <a:pt x="6717122" y="909114"/>
                </a:cubicBezTo>
                <a:cubicBezTo>
                  <a:pt x="6640423" y="939151"/>
                  <a:pt x="6585254" y="932874"/>
                  <a:pt x="6527397" y="909114"/>
                </a:cubicBezTo>
                <a:cubicBezTo>
                  <a:pt x="6457427" y="880419"/>
                  <a:pt x="6366375" y="845451"/>
                  <a:pt x="6309411" y="877731"/>
                </a:cubicBezTo>
                <a:cubicBezTo>
                  <a:pt x="6224192" y="926151"/>
                  <a:pt x="6153325" y="895663"/>
                  <a:pt x="6077077" y="887593"/>
                </a:cubicBezTo>
                <a:lnTo>
                  <a:pt x="6076642" y="887537"/>
                </a:lnTo>
                <a:lnTo>
                  <a:pt x="6032390" y="898600"/>
                </a:lnTo>
                <a:cubicBezTo>
                  <a:pt x="6023409" y="901866"/>
                  <a:pt x="6017756" y="911989"/>
                  <a:pt x="6008536" y="914503"/>
                </a:cubicBezTo>
                <a:cubicBezTo>
                  <a:pt x="5987921" y="920125"/>
                  <a:pt x="5964038" y="912898"/>
                  <a:pt x="5944926" y="922454"/>
                </a:cubicBezTo>
                <a:cubicBezTo>
                  <a:pt x="5934324" y="927755"/>
                  <a:pt x="5934324" y="943657"/>
                  <a:pt x="5929023" y="954259"/>
                </a:cubicBezTo>
                <a:cubicBezTo>
                  <a:pt x="5933305" y="967105"/>
                  <a:pt x="5936344" y="975942"/>
                  <a:pt x="5938641" y="983356"/>
                </a:cubicBezTo>
                <a:lnTo>
                  <a:pt x="5941380" y="994243"/>
                </a:lnTo>
                <a:lnTo>
                  <a:pt x="6022639" y="1012399"/>
                </a:lnTo>
                <a:cubicBezTo>
                  <a:pt x="6231931" y="1059643"/>
                  <a:pt x="6435672" y="1112210"/>
                  <a:pt x="6620687" y="1222947"/>
                </a:cubicBezTo>
                <a:cubicBezTo>
                  <a:pt x="6604990" y="1244018"/>
                  <a:pt x="6525153" y="1304094"/>
                  <a:pt x="6557895" y="1308577"/>
                </a:cubicBezTo>
                <a:cubicBezTo>
                  <a:pt x="6649842" y="1321581"/>
                  <a:pt x="6731472" y="1365517"/>
                  <a:pt x="6815348" y="1401831"/>
                </a:cubicBezTo>
                <a:cubicBezTo>
                  <a:pt x="6851679" y="1417523"/>
                  <a:pt x="6895633" y="1438147"/>
                  <a:pt x="6878591" y="1494187"/>
                </a:cubicBezTo>
                <a:cubicBezTo>
                  <a:pt x="6847640" y="1509878"/>
                  <a:pt x="6824766" y="1487911"/>
                  <a:pt x="6799202" y="1486118"/>
                </a:cubicBezTo>
                <a:cubicBezTo>
                  <a:pt x="6773186" y="1484326"/>
                  <a:pt x="6714877" y="1495981"/>
                  <a:pt x="6731027" y="1503602"/>
                </a:cubicBezTo>
                <a:cubicBezTo>
                  <a:pt x="6804583" y="1538124"/>
                  <a:pt x="6672268" y="1621067"/>
                  <a:pt x="6759282" y="1621067"/>
                </a:cubicBezTo>
                <a:cubicBezTo>
                  <a:pt x="6905053" y="1621514"/>
                  <a:pt x="6982647" y="1768566"/>
                  <a:pt x="7123035" y="1772603"/>
                </a:cubicBezTo>
                <a:cubicBezTo>
                  <a:pt x="7145459" y="1773049"/>
                  <a:pt x="7156224" y="1799053"/>
                  <a:pt x="7155777" y="1821919"/>
                </a:cubicBezTo>
                <a:cubicBezTo>
                  <a:pt x="7155777" y="1849268"/>
                  <a:pt x="7135144" y="1854199"/>
                  <a:pt x="7112270" y="1856890"/>
                </a:cubicBezTo>
                <a:cubicBezTo>
                  <a:pt x="7077284" y="1860923"/>
                  <a:pt x="7040954" y="1821919"/>
                  <a:pt x="6994755" y="1874821"/>
                </a:cubicBezTo>
                <a:cubicBezTo>
                  <a:pt x="7077735" y="1905755"/>
                  <a:pt x="7160709" y="1936693"/>
                  <a:pt x="7159364" y="2042948"/>
                </a:cubicBezTo>
                <a:cubicBezTo>
                  <a:pt x="7158916" y="2071638"/>
                  <a:pt x="7193452" y="2082399"/>
                  <a:pt x="7219467" y="2089573"/>
                </a:cubicBezTo>
                <a:cubicBezTo>
                  <a:pt x="7262526" y="2101231"/>
                  <a:pt x="7298853" y="2121854"/>
                  <a:pt x="7322179" y="2161756"/>
                </a:cubicBezTo>
                <a:cubicBezTo>
                  <a:pt x="7321730" y="2169378"/>
                  <a:pt x="7321281" y="2177446"/>
                  <a:pt x="7323974" y="2183724"/>
                </a:cubicBezTo>
                <a:cubicBezTo>
                  <a:pt x="7316349" y="2280115"/>
                  <a:pt x="7253555" y="2277424"/>
                  <a:pt x="7184034" y="2261285"/>
                </a:cubicBezTo>
                <a:cubicBezTo>
                  <a:pt x="7101058" y="2241558"/>
                  <a:pt x="7018978" y="2205691"/>
                  <a:pt x="6931516" y="2240212"/>
                </a:cubicBezTo>
                <a:cubicBezTo>
                  <a:pt x="7054861" y="2286391"/>
                  <a:pt x="7188967" y="2289976"/>
                  <a:pt x="7304686" y="2355883"/>
                </a:cubicBezTo>
                <a:cubicBezTo>
                  <a:pt x="6881280" y="2367989"/>
                  <a:pt x="6507211" y="2159959"/>
                  <a:pt x="6096813" y="2080160"/>
                </a:cubicBezTo>
                <a:cubicBezTo>
                  <a:pt x="6110718" y="2133508"/>
                  <a:pt x="6143907" y="2144268"/>
                  <a:pt x="6173959" y="2152340"/>
                </a:cubicBezTo>
                <a:cubicBezTo>
                  <a:pt x="6325561" y="2192691"/>
                  <a:pt x="6458320" y="2272943"/>
                  <a:pt x="6596469" y="2342432"/>
                </a:cubicBezTo>
                <a:cubicBezTo>
                  <a:pt x="6653429" y="2371125"/>
                  <a:pt x="6694695" y="2399820"/>
                  <a:pt x="6716224" y="2461690"/>
                </a:cubicBezTo>
                <a:cubicBezTo>
                  <a:pt x="6735511" y="2517732"/>
                  <a:pt x="6772739" y="2543736"/>
                  <a:pt x="6841810" y="2527594"/>
                </a:cubicBezTo>
                <a:cubicBezTo>
                  <a:pt x="6897875" y="2514144"/>
                  <a:pt x="6959322" y="2521317"/>
                  <a:pt x="7018080" y="2526249"/>
                </a:cubicBezTo>
                <a:cubicBezTo>
                  <a:pt x="7085808" y="2531629"/>
                  <a:pt x="7161607" y="2594845"/>
                  <a:pt x="7143217" y="2627573"/>
                </a:cubicBezTo>
                <a:cubicBezTo>
                  <a:pt x="7111823" y="2683166"/>
                  <a:pt x="7059345" y="2655370"/>
                  <a:pt x="7012697" y="2649094"/>
                </a:cubicBezTo>
                <a:cubicBezTo>
                  <a:pt x="6959771" y="2641473"/>
                  <a:pt x="6861547" y="2625779"/>
                  <a:pt x="6859752" y="2632505"/>
                </a:cubicBezTo>
                <a:cubicBezTo>
                  <a:pt x="6825212" y="2771936"/>
                  <a:pt x="6582114" y="2650439"/>
                  <a:pt x="6529636" y="2637883"/>
                </a:cubicBezTo>
                <a:cubicBezTo>
                  <a:pt x="6464154" y="2622192"/>
                  <a:pt x="6402705" y="2650887"/>
                  <a:pt x="6340360" y="2657610"/>
                </a:cubicBezTo>
                <a:cubicBezTo>
                  <a:pt x="6284743" y="2663887"/>
                  <a:pt x="5970330" y="2683166"/>
                  <a:pt x="5905294" y="2623984"/>
                </a:cubicBezTo>
                <a:cubicBezTo>
                  <a:pt x="5896322" y="2670163"/>
                  <a:pt x="5915159" y="2688993"/>
                  <a:pt x="5930860" y="2710066"/>
                </a:cubicBezTo>
                <a:cubicBezTo>
                  <a:pt x="5952838" y="2740102"/>
                  <a:pt x="5956426" y="2761175"/>
                  <a:pt x="5914710" y="2784935"/>
                </a:cubicBezTo>
                <a:cubicBezTo>
                  <a:pt x="5795853" y="2853086"/>
                  <a:pt x="5797649" y="2855325"/>
                  <a:pt x="5908433" y="2947683"/>
                </a:cubicBezTo>
                <a:cubicBezTo>
                  <a:pt x="5913818" y="2951715"/>
                  <a:pt x="5911572" y="2965167"/>
                  <a:pt x="5912470" y="2974134"/>
                </a:cubicBezTo>
                <a:cubicBezTo>
                  <a:pt x="5883316" y="2988480"/>
                  <a:pt x="5849228" y="2952613"/>
                  <a:pt x="5815141" y="2991171"/>
                </a:cubicBezTo>
                <a:cubicBezTo>
                  <a:pt x="5963601" y="3160638"/>
                  <a:pt x="6190105" y="3202332"/>
                  <a:pt x="6395082" y="3329661"/>
                </a:cubicBezTo>
                <a:cubicBezTo>
                  <a:pt x="6229127" y="3371803"/>
                  <a:pt x="6129555" y="3224751"/>
                  <a:pt x="6007557" y="3243581"/>
                </a:cubicBezTo>
                <a:cubicBezTo>
                  <a:pt x="5946560" y="3289760"/>
                  <a:pt x="6127760" y="3363734"/>
                  <a:pt x="5955079" y="3385704"/>
                </a:cubicBezTo>
                <a:cubicBezTo>
                  <a:pt x="6029985" y="3426052"/>
                  <a:pt x="6085601" y="3465503"/>
                  <a:pt x="6137180" y="3512133"/>
                </a:cubicBezTo>
                <a:cubicBezTo>
                  <a:pt x="6229127" y="3595522"/>
                  <a:pt x="6247069" y="3650219"/>
                  <a:pt x="6204457" y="3762302"/>
                </a:cubicBezTo>
                <a:cubicBezTo>
                  <a:pt x="6176648" y="3835828"/>
                  <a:pt x="6135833" y="3903528"/>
                  <a:pt x="6171716" y="3990952"/>
                </a:cubicBezTo>
                <a:cubicBezTo>
                  <a:pt x="6196832" y="4051028"/>
                  <a:pt x="6186964" y="4090479"/>
                  <a:pt x="6093674" y="4063580"/>
                </a:cubicBezTo>
                <a:cubicBezTo>
                  <a:pt x="5993205" y="4034885"/>
                  <a:pt x="5955530" y="4088685"/>
                  <a:pt x="5980645" y="4194045"/>
                </a:cubicBezTo>
                <a:cubicBezTo>
                  <a:pt x="5996791" y="4261744"/>
                  <a:pt x="5979747" y="4282366"/>
                  <a:pt x="5910676" y="4274743"/>
                </a:cubicBezTo>
                <a:cubicBezTo>
                  <a:pt x="5834426" y="4266226"/>
                  <a:pt x="5761765" y="4221841"/>
                  <a:pt x="5667577" y="4243362"/>
                </a:cubicBezTo>
                <a:cubicBezTo>
                  <a:pt x="5742928" y="4366207"/>
                  <a:pt x="5903948" y="4331236"/>
                  <a:pt x="5991859" y="4448252"/>
                </a:cubicBezTo>
                <a:cubicBezTo>
                  <a:pt x="5886904" y="4448697"/>
                  <a:pt x="5806617" y="4448252"/>
                  <a:pt x="5729024" y="4422695"/>
                </a:cubicBezTo>
                <a:cubicBezTo>
                  <a:pt x="5696728" y="4412381"/>
                  <a:pt x="5661295" y="4401625"/>
                  <a:pt x="5643357" y="4437041"/>
                </a:cubicBezTo>
                <a:cubicBezTo>
                  <a:pt x="5622274" y="4479633"/>
                  <a:pt x="5665781" y="4495772"/>
                  <a:pt x="5692243" y="4503395"/>
                </a:cubicBezTo>
                <a:cubicBezTo>
                  <a:pt x="5766702" y="4524914"/>
                  <a:pt x="5823661" y="4576025"/>
                  <a:pt x="5885111" y="4615926"/>
                </a:cubicBezTo>
                <a:cubicBezTo>
                  <a:pt x="6020115" y="4703353"/>
                  <a:pt x="6168129" y="4776430"/>
                  <a:pt x="6282503" y="4920793"/>
                </a:cubicBezTo>
                <a:cubicBezTo>
                  <a:pt x="6138526" y="4884029"/>
                  <a:pt x="6031329" y="4798399"/>
                  <a:pt x="5897668" y="4780915"/>
                </a:cubicBezTo>
                <a:cubicBezTo>
                  <a:pt x="6013387" y="4912275"/>
                  <a:pt x="6162296" y="4998804"/>
                  <a:pt x="6303132" y="5094297"/>
                </a:cubicBezTo>
                <a:cubicBezTo>
                  <a:pt x="6343501" y="5121199"/>
                  <a:pt x="6384317" y="5139580"/>
                  <a:pt x="6393287" y="5198310"/>
                </a:cubicBezTo>
                <a:cubicBezTo>
                  <a:pt x="6410780" y="5312186"/>
                  <a:pt x="6463257" y="5406336"/>
                  <a:pt x="6575386" y="5456548"/>
                </a:cubicBezTo>
                <a:cubicBezTo>
                  <a:pt x="6576284" y="5457000"/>
                  <a:pt x="6570007" y="5474037"/>
                  <a:pt x="6566415" y="5485690"/>
                </a:cubicBezTo>
                <a:cubicBezTo>
                  <a:pt x="6497793" y="5489279"/>
                  <a:pt x="6443521" y="5422027"/>
                  <a:pt x="6356059" y="5443995"/>
                </a:cubicBezTo>
                <a:cubicBezTo>
                  <a:pt x="6439934" y="5535454"/>
                  <a:pt x="6509903" y="5617502"/>
                  <a:pt x="6628762" y="5660990"/>
                </a:cubicBezTo>
                <a:cubicBezTo>
                  <a:pt x="6723848" y="5695511"/>
                  <a:pt x="6841363" y="5715686"/>
                  <a:pt x="6910436" y="5827767"/>
                </a:cubicBezTo>
                <a:cubicBezTo>
                  <a:pt x="6830149" y="5849739"/>
                  <a:pt x="6770494" y="5821942"/>
                  <a:pt x="6710393" y="5802214"/>
                </a:cubicBezTo>
                <a:cubicBezTo>
                  <a:pt x="6618446" y="5771728"/>
                  <a:pt x="6527397" y="5737208"/>
                  <a:pt x="6435448" y="5706719"/>
                </a:cubicBezTo>
                <a:cubicBezTo>
                  <a:pt x="6400463" y="5695062"/>
                  <a:pt x="6362338" y="5686991"/>
                  <a:pt x="6339913" y="5742586"/>
                </a:cubicBezTo>
                <a:cubicBezTo>
                  <a:pt x="6456978" y="5754244"/>
                  <a:pt x="6526948" y="5829564"/>
                  <a:pt x="6600503" y="5900398"/>
                </a:cubicBezTo>
                <a:cubicBezTo>
                  <a:pt x="6641770" y="5940299"/>
                  <a:pt x="6675410" y="5993652"/>
                  <a:pt x="6749863" y="5973478"/>
                </a:cubicBezTo>
                <a:cubicBezTo>
                  <a:pt x="6788885" y="5962718"/>
                  <a:pt x="6813554" y="5992754"/>
                  <a:pt x="6809515" y="6029519"/>
                </a:cubicBezTo>
                <a:cubicBezTo>
                  <a:pt x="6794715" y="6159089"/>
                  <a:pt x="6885766" y="6204369"/>
                  <a:pt x="6979954" y="6229474"/>
                </a:cubicBezTo>
                <a:cubicBezTo>
                  <a:pt x="7158469" y="6276549"/>
                  <a:pt x="7306929" y="6387287"/>
                  <a:pt x="7480509" y="6447812"/>
                </a:cubicBezTo>
                <a:cubicBezTo>
                  <a:pt x="7649154" y="6506545"/>
                  <a:pt x="7779672" y="6645975"/>
                  <a:pt x="7948764" y="6719056"/>
                </a:cubicBezTo>
                <a:cubicBezTo>
                  <a:pt x="8040603" y="6758733"/>
                  <a:pt x="8129409" y="6806985"/>
                  <a:pt x="8221244" y="6848868"/>
                </a:cubicBezTo>
                <a:lnTo>
                  <a:pt x="824292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3C9F64-60B9-4FED-8BD2-E7140C8B72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9991" y="314751"/>
                <a:ext cx="5234271" cy="5834062"/>
              </a:xfrm>
              <a:prstGeom prst="rect">
                <a:avLst/>
              </a:prstGeom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lIns="91440" tIns="45720" rIns="91440" bIns="45720" numCol="1" rtlCol="0" anchorCtr="0" compatLnSpc="1">
                <a:prstTxWarp prst="textNoShape">
                  <a:avLst/>
                </a:prstTxWarp>
                <a:normAutofit/>
              </a:bodyPr>
              <a:lstStyle/>
              <a:p>
                <a:pPr marR="0" lvl="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STABILITÀ NOMINALE</a:t>
                </a:r>
              </a:p>
              <a:p>
                <a:pPr marR="0" lvl="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Si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richiede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la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stabilità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nominale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del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sistema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1" u="none" strike="noStrike" cap="none" normalizeH="0" baseline="0" dirty="0" err="1">
                    <a:ln>
                      <a:noFill/>
                    </a:ln>
                    <a:effectLst/>
                  </a:rPr>
                  <a:t>Gnom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.</a:t>
                </a: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it-IT" sz="16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R="0" lvl="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STABILITÀ ROBUSTA</a:t>
                </a:r>
              </a:p>
              <a:p>
                <a:pPr marR="0" lvl="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Si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richiede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la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stabilità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del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sistema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per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ogni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a:rPr lang="en-US" sz="1600" i="1">
                        <a:effectLst/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sz="16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endParaRPr kumimoji="0" lang="en-US" altLang="it-IT" sz="16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it-IT" sz="16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R="0" lvl="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PERFORMANCE NOMINALI</a:t>
                </a:r>
                <a:b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</a:b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Per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garantire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le performance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nominali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è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necessario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che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il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sistema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raggiunga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i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requisiti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di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prestazione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nominale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descritti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precedentemente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. </a:t>
                </a: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it-IT" sz="16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PERFORMANCE ROBUSTE</a:t>
                </a:r>
                <a:b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</a:b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Analogamente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al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caso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di performance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nominali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,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nel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caso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di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robusta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stabilità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vogliamo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garantire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le performance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nel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caso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in cui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siano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presenti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le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incertezze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ossia per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ogni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</a:p>
              <a:p>
                <a:pPr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kumimoji="0" lang="en-US" altLang="it-IT" sz="1600" b="0" i="1" u="none" strike="noStrike" cap="none" normalizeH="0" baseline="0" dirty="0">
                    <a:ln>
                      <a:noFill/>
                    </a:ln>
                    <a:effectLst/>
                  </a:rPr>
                  <a:t>G=</a:t>
                </a:r>
                <a:r>
                  <a:rPr lang="en-US" sz="1600" dirty="0"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d>
                      <m:dPr>
                        <m:ctrlP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  <m:sub>
                            <m:r>
                              <a:rPr lang="en-US" sz="1600" i="1">
                                <a:effectLst/>
                                <a:latin typeface="Cambria Math" panose="02040503050406030204" pitchFamily="18" charset="0"/>
                              </a:rPr>
                              <m:t>𝑛𝑜𝑚</m:t>
                            </m:r>
                          </m:sub>
                        </m:sSub>
                        <m:r>
                          <a:rPr lang="en-US" sz="1600" i="1">
                            <a:effectLst/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sty m:val="p"/>
                          </m:rPr>
                          <a:rPr lang="en-US" sz="1600">
                            <a:effectLst/>
                            <a:latin typeface="Cambria Math" panose="02040503050406030204" pitchFamily="18" charset="0"/>
                          </a:rPr>
                          <m:t>Δ</m:t>
                        </m:r>
                      </m:e>
                    </m:d>
                  </m:oMath>
                </a14:m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.</a:t>
                </a:r>
              </a:p>
              <a:p>
                <a:pPr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kumimoji="0" lang="en-US" altLang="it-IT" sz="1600" b="0" i="0" u="none" strike="noStrike" cap="none" normalizeH="0" baseline="0" dirty="0">
                  <a:ln>
                    <a:noFill/>
                  </a:ln>
                  <a:effectLst/>
                </a:endParaRPr>
              </a:p>
              <a:p>
                <a:pPr marR="0" lvl="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ORDINE DEL CONTROLLORE</a:t>
                </a:r>
              </a:p>
              <a:p>
                <a:pPr marR="0" lvl="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tabLst/>
                </a:pP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E’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desiderabile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che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il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controllore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progettato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abbia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una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complessità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accettabile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,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sia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quindi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di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ordine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</a:t>
                </a:r>
                <a:r>
                  <a:rPr kumimoji="0" lang="en-US" altLang="it-IT" sz="1600" b="0" i="0" u="none" strike="noStrike" cap="none" normalizeH="0" baseline="0" dirty="0" err="1">
                    <a:ln>
                      <a:noFill/>
                    </a:ln>
                    <a:effectLst/>
                  </a:rPr>
                  <a:t>ragionevolmente</a:t>
                </a:r>
                <a:r>
                  <a:rPr kumimoji="0" lang="en-US" altLang="it-IT" sz="1600" b="0" i="0" u="none" strike="noStrike" cap="none" normalizeH="0" baseline="0" dirty="0">
                    <a:ln>
                      <a:noFill/>
                    </a:ln>
                    <a:effectLst/>
                  </a:rPr>
                  <a:t> basso.</a:t>
                </a:r>
              </a:p>
              <a:p>
                <a:pPr marL="0" marR="0" lvl="0" indent="-228600" fontAlgn="base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</a:pPr>
                <a:endParaRPr kumimoji="0" lang="en-US" altLang="it-IT" sz="1100" b="0" i="0" u="none" strike="noStrike" cap="none" normalizeH="0" baseline="0" dirty="0">
                  <a:ln>
                    <a:noFill/>
                  </a:ln>
                  <a:effectLst/>
                </a:endParaRPr>
              </a:p>
            </p:txBody>
          </p:sp>
        </mc:Choice>
        <mc:Fallback xmlns="">
          <p:sp>
            <p:nvSpPr>
              <p:cNvPr id="9" name="Rectangle 8">
                <a:extLst>
                  <a:ext uri="{FF2B5EF4-FFF2-40B4-BE49-F238E27FC236}">
                    <a16:creationId xmlns:a16="http://schemas.microsoft.com/office/drawing/2014/main" id="{EC3C9F64-60B9-4FED-8BD2-E7140C8B72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99991" y="314751"/>
                <a:ext cx="5234271" cy="5834062"/>
              </a:xfrm>
              <a:prstGeom prst="rect">
                <a:avLst/>
              </a:prstGeom>
              <a:blipFill>
                <a:blip r:embed="rId2"/>
                <a:stretch>
                  <a:fillRect l="-582" t="-731" r="-116"/>
                </a:stretch>
              </a:blipFill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2" name="Picture 31">
            <a:extLst>
              <a:ext uri="{FF2B5EF4-FFF2-40B4-BE49-F238E27FC236}">
                <a16:creationId xmlns:a16="http://schemas.microsoft.com/office/drawing/2014/main" id="{61612E4E-E0D4-4E78-B776-53F68D297CA9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5" r="7855" b="30575"/>
          <a:stretch/>
        </p:blipFill>
        <p:spPr bwMode="auto">
          <a:xfrm>
            <a:off x="7415496" y="2227653"/>
            <a:ext cx="4476022" cy="692473"/>
          </a:xfrm>
          <a:prstGeom prst="rect">
            <a:avLst/>
          </a:prstGeom>
          <a:noFill/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3E643F4-9099-4493-BC70-36D502015887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65323" y="3645866"/>
            <a:ext cx="4976368" cy="584832"/>
          </a:xfrm>
          <a:prstGeom prst="rect">
            <a:avLst/>
          </a:prstGeom>
          <a:noFill/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E51DAACA-CC09-46F8-9754-ADB04E64E6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00300" y="2649376"/>
            <a:ext cx="12258675" cy="692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76176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it-IT" altLang="it-IT" sz="1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endParaRPr kumimoji="0" lang="it-IT" altLang="it-IT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46F856-A5AD-4EC6-BE9E-2FD566853FDD}"/>
                  </a:ext>
                </a:extLst>
              </p:cNvPr>
              <p:cNvSpPr txBox="1"/>
              <p:nvPr/>
            </p:nvSpPr>
            <p:spPr>
              <a:xfrm>
                <a:off x="7165323" y="5226601"/>
                <a:ext cx="4488815" cy="4462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𝑂𝑟𝑑𝑖𝑛𝑒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&lt;  20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9446F856-A5AD-4EC6-BE9E-2FD566853F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5323" y="5226601"/>
                <a:ext cx="4488815" cy="44627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8332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3" name="Rectangle 77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Freeform: Shape 79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82" name="Freeform: Shape 81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084189-6A80-4793-AF15-E9B8FA03A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63681"/>
            <a:ext cx="3384000" cy="1215781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Controllori</a:t>
            </a: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studiati</a:t>
            </a:r>
            <a:endParaRPr lang="en-US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7AB7D6-D886-417B-9A70-832C99AAABD7}"/>
                  </a:ext>
                </a:extLst>
              </p:cNvPr>
              <p:cNvSpPr txBox="1"/>
              <p:nvPr/>
            </p:nvSpPr>
            <p:spPr>
              <a:xfrm>
                <a:off x="765051" y="2286000"/>
                <a:ext cx="3384000" cy="3844800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</a:rPr>
                  <a:t>Sono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state </a:t>
                </a: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</a:rPr>
                  <a:t>studiati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4 </a:t>
                </a: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</a:rPr>
                  <a:t>diversi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</a:rPr>
                  <a:t>controllori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</a:rPr>
                  <a:t>robusti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:</a:t>
                </a:r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</a:rPr>
                  <a:t>Controllore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</a:t>
                </a: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</a:rPr>
                  <a:t>ottimo</a:t>
                </a:r>
                <a:r>
                  <a:rPr lang="en-US" sz="2000" b="1" cap="all" dirty="0">
                    <a:solidFill>
                      <a:schemeClr val="bg1">
                        <a:alpha val="60000"/>
                      </a:schemeClr>
                    </a:solidFill>
                    <a:effectLst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cap="all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cap="all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cap="all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endParaRPr lang="en-US" sz="2000" b="1" cap="all" dirty="0">
                  <a:solidFill>
                    <a:schemeClr val="bg1">
                      <a:alpha val="60000"/>
                    </a:schemeClr>
                  </a:solidFill>
                  <a:effectLst/>
                </a:endParaRPr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</a:rPr>
                  <a:t>Controllore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1" i="1" cap="all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000" b="1" cap="all" dirty="0">
                  <a:solidFill>
                    <a:schemeClr val="bg1">
                      <a:alpha val="60000"/>
                    </a:schemeClr>
                  </a:solidFill>
                  <a:effectLst/>
                </a:endParaRPr>
              </a:p>
              <a:p>
                <a:pPr marL="342900" lvl="0"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</a:rPr>
                  <a:t>Controllore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1" i="1" cap="all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1" i="1" cap="all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sz="2000" b="1" cap="all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loop-shaping</a:t>
                </a:r>
              </a:p>
              <a:p>
                <a:pPr marL="342900" lvl="0" indent="-228600">
                  <a:lnSpc>
                    <a:spcPct val="90000"/>
                  </a:lnSpc>
                  <a:buFont typeface="Arial" panose="020B0604020202020204" pitchFamily="34" charset="0"/>
                  <a:buChar char="•"/>
                </a:pP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</a:rPr>
                  <a:t>Controllore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</a:rPr>
                  <a:t> LQG/LTR</a:t>
                </a:r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1">
                      <a:alpha val="60000"/>
                    </a:schemeClr>
                  </a:solidFill>
                </a:endParaRPr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1">
                      <a:alpha val="60000"/>
                    </a:schemeClr>
                  </a:solidFill>
                </a:endParaRPr>
              </a:p>
              <a:p>
                <a:pPr marL="342900" indent="-2286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1">
                      <a:alpha val="6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A7AB7D6-D886-417B-9A70-832C99AAAB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5051" y="2286000"/>
                <a:ext cx="3384000" cy="3844800"/>
              </a:xfrm>
              <a:prstGeom prst="rect">
                <a:avLst/>
              </a:prstGeom>
              <a:blipFill>
                <a:blip r:embed="rId2"/>
                <a:stretch>
                  <a:fillRect l="-1982" t="-15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04352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77C10-654A-41D7-8B65-B2BB2511F7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474" y="84841"/>
            <a:ext cx="10835326" cy="1605847"/>
          </a:xfrm>
        </p:spPr>
        <p:txBody>
          <a:bodyPr>
            <a:normAutofit fontScale="90000"/>
          </a:bodyPr>
          <a:lstStyle/>
          <a:p>
            <a:br>
              <a:rPr lang="en-US" dirty="0"/>
            </a:br>
            <a:br>
              <a:rPr lang="it-IT" dirty="0"/>
            </a:b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1263E5-302D-418D-99AA-B3B9BE67D8A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27212" y="1100390"/>
                <a:ext cx="11155052" cy="1289958"/>
              </a:xfrm>
            </p:spPr>
            <p:txBody>
              <a:bodyPr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dirty="0"/>
                  <a:t>Questo </a:t>
                </a:r>
                <a:r>
                  <a:rPr lang="en-US" dirty="0" err="1"/>
                  <a:t>controllore</a:t>
                </a:r>
                <a:r>
                  <a:rPr lang="en-US" dirty="0"/>
                  <a:t> </a:t>
                </a:r>
                <a:r>
                  <a:rPr lang="en-US" dirty="0" err="1"/>
                  <a:t>permette</a:t>
                </a:r>
                <a:r>
                  <a:rPr lang="en-US" dirty="0"/>
                  <a:t> di </a:t>
                </a:r>
                <a:r>
                  <a:rPr lang="en-US" dirty="0" err="1"/>
                  <a:t>trovare</a:t>
                </a:r>
                <a:r>
                  <a:rPr lang="en-US" dirty="0"/>
                  <a:t> il </a:t>
                </a:r>
                <a:r>
                  <a:rPr lang="en-US" dirty="0" err="1"/>
                  <a:t>controllo</a:t>
                </a:r>
                <a:r>
                  <a:rPr lang="en-US" dirty="0"/>
                  <a:t> sub-</a:t>
                </a:r>
                <a:r>
                  <a:rPr lang="en-US" dirty="0" err="1"/>
                  <a:t>ottimale</a:t>
                </a:r>
                <a:r>
                  <a:rPr lang="en-US" dirty="0"/>
                  <a:t> </a:t>
                </a:r>
                <a:r>
                  <a:rPr lang="en-US" dirty="0" err="1"/>
                  <a:t>andando</a:t>
                </a:r>
                <a:r>
                  <a:rPr lang="en-US" dirty="0"/>
                  <a:t> a </a:t>
                </a:r>
                <a:r>
                  <a:rPr lang="en-US" dirty="0" err="1"/>
                  <a:t>ignorare</a:t>
                </a:r>
                <a:r>
                  <a:rPr lang="en-US" dirty="0"/>
                  <a:t> le </a:t>
                </a:r>
                <a:r>
                  <a:rPr lang="en-US" dirty="0" err="1"/>
                  <a:t>incertezze</a:t>
                </a:r>
                <a:r>
                  <a:rPr lang="en-US" dirty="0"/>
                  <a:t> del </a:t>
                </a:r>
                <a:r>
                  <a:rPr lang="en-US" dirty="0" err="1"/>
                  <a:t>modello</a:t>
                </a:r>
                <a:r>
                  <a:rPr lang="en-US" dirty="0"/>
                  <a:t>.</a:t>
                </a:r>
              </a:p>
              <a:p>
                <a:pPr marL="0" indent="0">
                  <a:buNone/>
                </a:pPr>
                <a:r>
                  <a:rPr lang="en-US" dirty="0"/>
                  <a:t>Si </a:t>
                </a:r>
                <a:r>
                  <a:rPr lang="en-US" dirty="0" err="1"/>
                  <a:t>va</a:t>
                </a:r>
                <a:r>
                  <a:rPr lang="en-US" dirty="0"/>
                  <a:t> a </a:t>
                </a:r>
                <a:r>
                  <a:rPr lang="en-US" dirty="0" err="1"/>
                  <a:t>limitare</a:t>
                </a:r>
                <a:r>
                  <a:rPr lang="en-US" dirty="0"/>
                  <a:t> la </a:t>
                </a:r>
                <a:r>
                  <a:rPr lang="en-US" dirty="0" err="1"/>
                  <a:t>norma</a:t>
                </a:r>
                <a:r>
                  <a:rPr lang="en-US" dirty="0"/>
                  <a:t> </a:t>
                </a:r>
                <a:r>
                  <a:rPr lang="en-US" dirty="0" err="1"/>
                  <a:t>infinito</a:t>
                </a:r>
                <a:r>
                  <a:rPr lang="en-US" dirty="0"/>
                  <a:t>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it-IT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</m:d>
                    <m:r>
                      <a:rPr lang="en-US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dirty="0"/>
                  <a:t>con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dove gamma è </a:t>
                </a:r>
                <a:r>
                  <a:rPr lang="en-US" dirty="0" err="1"/>
                  <a:t>dato</a:t>
                </a:r>
                <a:r>
                  <a:rPr lang="en-US" dirty="0"/>
                  <a:t> </a:t>
                </a:r>
                <a:r>
                  <a:rPr lang="en-US" dirty="0" err="1"/>
                  <a:t>dalla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–iteration.</a:t>
                </a:r>
              </a:p>
              <a:p>
                <a:pPr marL="0" indent="0">
                  <a:buNone/>
                </a:pPr>
                <a:endParaRPr lang="it-IT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C1263E5-302D-418D-99AA-B3B9BE67D8A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27212" y="1100390"/>
                <a:ext cx="11155052" cy="1289958"/>
              </a:xfrm>
              <a:blipFill>
                <a:blip r:embed="rId2"/>
                <a:stretch>
                  <a:fillRect l="-820" t="-900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0FF2F0-3E02-4B16-A793-94296DED7223}"/>
                  </a:ext>
                </a:extLst>
              </p:cNvPr>
              <p:cNvSpPr txBox="1"/>
              <p:nvPr/>
            </p:nvSpPr>
            <p:spPr>
              <a:xfrm>
                <a:off x="5745829" y="2369715"/>
                <a:ext cx="6098720" cy="93443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4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it-IT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it-IT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𝑃</m:t>
                                  </m:r>
                                  <m:r>
                                    <a:rPr lang="it-IT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,</m:t>
                                  </m:r>
                                  <m:r>
                                    <a:rPr lang="en-US" sz="24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𝐾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it-IT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∞</m:t>
                          </m:r>
                        </m:sub>
                      </m:sSub>
                      <m:r>
                        <a:rPr lang="it-IT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limLow>
                        <m:limLowPr>
                          <m:ctrlP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limLowPr>
                        <m:e>
                          <m:r>
                            <m:rPr>
                              <m:sty m:val="p"/>
                            </m:rPr>
                            <a:rPr lang="it-IT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sup</m:t>
                          </m:r>
                        </m:e>
                        <m:lim>
                          <m:r>
                            <m:rPr>
                              <m:sty m:val="p"/>
                            </m:rPr>
                            <a:rPr lang="it-IT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lim>
                      </m:limLow>
                      <m:sSub>
                        <m:sSubPr>
                          <m:ctrlP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sz="24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24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lang="it-IT" sz="24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it-IT" sz="24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&lt; </m:t>
                      </m:r>
                      <m:r>
                        <m:rPr>
                          <m:sty m:val="p"/>
                        </m:rPr>
                        <a:rPr lang="it-IT" sz="24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γ</m:t>
                      </m:r>
                    </m:oMath>
                  </m:oMathPara>
                </a14:m>
                <a:endParaRPr lang="it-IT" sz="24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4D0FF2F0-3E02-4B16-A793-94296DED722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45829" y="2369715"/>
                <a:ext cx="6098720" cy="93443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D0C61E36-7611-4951-8840-8F3C2A859EB3}"/>
              </a:ext>
            </a:extLst>
          </p:cNvPr>
          <p:cNvPicPr/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15" r="9906"/>
          <a:stretch/>
        </p:blipFill>
        <p:spPr bwMode="auto">
          <a:xfrm>
            <a:off x="276797" y="2959206"/>
            <a:ext cx="5577526" cy="273064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B7D60A-1051-4BFA-BF47-F54DEBD2BD65}"/>
                  </a:ext>
                </a:extLst>
              </p:cNvPr>
              <p:cNvSpPr txBox="1"/>
              <p:nvPr/>
            </p:nvSpPr>
            <p:spPr>
              <a:xfrm>
                <a:off x="5618432" y="5161456"/>
                <a:ext cx="6279695" cy="7278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i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it-IT" sz="20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sSup>
                                          <m:sSupPr>
                                            <m:ctrlPr>
                                              <a:rPr lang="it-IT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p>
                                            <m:r>
                                              <a:rPr lang="it-IT" sz="200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𝐷𝐶</m:t>
                                        </m:r>
                                      </m:e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sSup>
                                          <m:sSupPr>
                                            <m:ctrlPr>
                                              <a:rPr lang="it-IT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p>
                                            <m:r>
                                              <a:rPr lang="it-IT" sz="200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it-IT" sz="20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d>
                                          <m:dPr>
                                            <m:ctrlPr>
                                              <a:rPr lang="it-IT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it-IT" sz="20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sz="20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200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it-IT" sz="20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it-IT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it-IT" sz="20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sz="20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200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𝐷𝐶</m:t>
                                            </m:r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it-IT" sz="200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DB7D60A-1051-4BFA-BF47-F54DEBD2BD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18432" y="5161456"/>
                <a:ext cx="6279695" cy="72782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9DEEB9-D5C7-4D2C-A447-7D7E295966B0}"/>
                  </a:ext>
                </a:extLst>
              </p:cNvPr>
              <p:cNvSpPr txBox="1"/>
              <p:nvPr/>
            </p:nvSpPr>
            <p:spPr>
              <a:xfrm>
                <a:off x="5854323" y="3544996"/>
                <a:ext cx="6098720" cy="12593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L’algoritmo di generazione del controllore prevede di trovare , mediante la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 i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it-IT" sz="2400" i="1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iterazione</a:t>
                </a:r>
                <a:r>
                  <a:rPr lang="it-IT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, il piu piccolo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4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γ</m:t>
                    </m:r>
                  </m:oMath>
                </a14:m>
                <a:r>
                  <a:rPr lang="it-IT" sz="24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tale che valga :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09DEEB9-D5C7-4D2C-A447-7D7E295966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4323" y="3544996"/>
                <a:ext cx="6098720" cy="1259384"/>
              </a:xfrm>
              <a:prstGeom prst="rect">
                <a:avLst/>
              </a:prstGeom>
              <a:blipFill>
                <a:blip r:embed="rId7"/>
                <a:stretch>
                  <a:fillRect l="-1499" t="-3398" r="-1099" b="-1068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5BEBEE-01A8-4E7A-BB6F-22CF6095D4DB}"/>
                  </a:ext>
                </a:extLst>
              </p:cNvPr>
              <p:cNvSpPr txBox="1"/>
              <p:nvPr/>
            </p:nvSpPr>
            <p:spPr>
              <a:xfrm>
                <a:off x="591035" y="400949"/>
                <a:ext cx="5102351" cy="567767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 fontScale="92500" lnSpcReduction="20000"/>
              </a:bodyPr>
              <a:lstStyle/>
              <a:p>
                <a:pPr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</a:pPr>
                <a:r>
                  <a:rPr lang="en-US" sz="4400" dirty="0" err="1">
                    <a:latin typeface="+mj-lt"/>
                    <a:ea typeface="+mj-ea"/>
                    <a:cs typeface="+mj-cs"/>
                  </a:rPr>
                  <a:t>Controllore</a:t>
                </a:r>
                <a:r>
                  <a:rPr lang="en-US" sz="4400" dirty="0">
                    <a:latin typeface="+mj-lt"/>
                    <a:ea typeface="+mj-ea"/>
                    <a:cs typeface="+mj-c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4400" i="1" cap="all">
                            <a:effectLst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</m:ctrlPr>
                      </m:sSubPr>
                      <m:e>
                        <m:r>
                          <a:rPr lang="en-US" sz="4400" b="0" i="1" cap="all">
                            <a:effectLst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𝐻</m:t>
                        </m:r>
                      </m:e>
                      <m:sub>
                        <m:r>
                          <a:rPr lang="en-US" sz="4400" b="0" cap="all">
                            <a:effectLst/>
                            <a:latin typeface="Cambria Math" panose="02040503050406030204" pitchFamily="18" charset="0"/>
                            <a:ea typeface="+mj-ea"/>
                            <a:cs typeface="+mj-cs"/>
                          </a:rPr>
                          <m:t>∞</m:t>
                        </m:r>
                      </m:sub>
                    </m:sSub>
                  </m:oMath>
                </a14:m>
                <a:endParaRPr lang="en-US" sz="4400" dirty="0">
                  <a:latin typeface="+mj-lt"/>
                  <a:ea typeface="+mj-ea"/>
                  <a:cs typeface="+mj-cs"/>
                </a:endParaRP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75BEBEE-01A8-4E7A-BB6F-22CF6095D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035" y="400949"/>
                <a:ext cx="5102351" cy="567767"/>
              </a:xfrm>
              <a:prstGeom prst="rect">
                <a:avLst/>
              </a:prstGeom>
              <a:blipFill>
                <a:blip r:embed="rId9"/>
                <a:stretch>
                  <a:fillRect l="-4421" t="-46237" b="-4731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0778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BF4780-5DC5-46F8-8A45-CC6B046664BE}"/>
                  </a:ext>
                </a:extLst>
              </p:cNvPr>
              <p:cNvSpPr txBox="1"/>
              <p:nvPr/>
            </p:nvSpPr>
            <p:spPr>
              <a:xfrm>
                <a:off x="642937" y="642938"/>
                <a:ext cx="3399092" cy="5570538"/>
              </a:xfrm>
              <a:prstGeom prst="rect">
                <a:avLst/>
              </a:prstGeom>
              <a:noFill/>
            </p:spPr>
            <p:txBody>
              <a:bodyPr wrap="square" rtlCol="0" anchor="t">
                <a:norm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000" dirty="0"/>
                  <a:t>L’algoritmo </a:t>
                </a:r>
                <a:r>
                  <a:rPr lang="en-US" sz="2000" dirty="0" err="1"/>
                  <a:t>utilizzato</a:t>
                </a:r>
                <a:r>
                  <a:rPr lang="en-US" sz="2000" dirty="0"/>
                  <a:t> fa </a:t>
                </a:r>
                <a:r>
                  <a:rPr lang="en-US" sz="2000" dirty="0" err="1"/>
                  <a:t>uso</a:t>
                </a:r>
                <a:r>
                  <a:rPr lang="en-US" sz="2000" dirty="0"/>
                  <a:t> del BRL (bounded real lemma) . Esso </a:t>
                </a:r>
                <a:r>
                  <a:rPr lang="en-US" sz="2000" dirty="0" err="1"/>
                  <a:t>permettte</a:t>
                </a:r>
                <a:r>
                  <a:rPr lang="en-US" sz="2000" dirty="0"/>
                  <a:t> di </a:t>
                </a:r>
                <a:r>
                  <a:rPr lang="en-US" sz="2000" dirty="0" err="1"/>
                  <a:t>trovare</a:t>
                </a:r>
                <a:r>
                  <a:rPr lang="en-US" sz="2000" dirty="0"/>
                  <a:t> il </a:t>
                </a:r>
                <a:r>
                  <a:rPr lang="en-US" sz="2000" dirty="0" err="1"/>
                  <a:t>limite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superiore</a:t>
                </a:r>
                <a:r>
                  <a:rPr lang="en-US" sz="2000" dirty="0"/>
                  <a:t> di :</a:t>
                </a:r>
              </a:p>
              <a:p>
                <a:pPr>
                  <a:spcAft>
                    <a:spcPts val="600"/>
                  </a:spcAft>
                </a:pPr>
                <a:endParaRPr lang="en-US" sz="2000" b="0" i="0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en-US" sz="200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  <m:d>
                                <m:dPr>
                                  <m:ctrlP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000" b="0" i="1" smtClean="0">
                                      <a:latin typeface="Cambria Math" panose="02040503050406030204" pitchFamily="18" charset="0"/>
                                    </a:rPr>
                                    <m:t>𝑗𝑤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endParaRPr lang="en-US" sz="2000" b="0" i="1" dirty="0">
                  <a:latin typeface="Cambria Math" panose="02040503050406030204" pitchFamily="18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000" dirty="0"/>
                  <a:t>Sotto opportune </a:t>
                </a:r>
                <a:r>
                  <a:rPr lang="en-US" sz="2000" dirty="0" err="1"/>
                  <a:t>ipotesi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begChr m:val="‖"/>
                            <m:endChr m:val="‖"/>
                            <m:ctrlPr>
                              <a:rPr lang="en-US" sz="20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</a:rPr>
                              <m:t>𝐺</m:t>
                            </m:r>
                            <m:d>
                              <m:d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</a:rPr>
                                  <m:t>𝑗𝑤</m:t>
                                </m:r>
                              </m:e>
                            </m:d>
                          </m:e>
                        </m:d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∞</m:t>
                        </m:r>
                      </m:sub>
                    </m:sSub>
                  </m:oMath>
                </a14:m>
                <a:r>
                  <a:rPr lang="en-US" sz="2000" b="0" dirty="0"/>
                  <a:t> &lt; </a:t>
                </a: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b="0" dirty="0"/>
                  <a:t>.</a:t>
                </a:r>
              </a:p>
              <a:p>
                <a:pPr>
                  <a:spcAft>
                    <a:spcPts val="600"/>
                  </a:spcAft>
                </a:pPr>
                <a:endParaRPr lang="en-US" sz="2800" dirty="0"/>
              </a:p>
              <a:p>
                <a:pPr>
                  <a:spcAft>
                    <a:spcPts val="600"/>
                  </a:spcAft>
                </a:pPr>
                <a:endParaRPr lang="en-US" sz="2800" dirty="0"/>
              </a:p>
              <a:p>
                <a:pPr>
                  <a:spcAft>
                    <a:spcPts val="600"/>
                  </a:spcAft>
                </a:pPr>
                <a:endParaRPr lang="en-US" sz="2800" dirty="0"/>
              </a:p>
              <a:p>
                <a:pPr>
                  <a:spcAft>
                    <a:spcPts val="600"/>
                  </a:spcAft>
                </a:pPr>
                <a:endParaRPr lang="en-US" sz="2800" dirty="0"/>
              </a:p>
              <a:p>
                <a:pPr>
                  <a:spcAft>
                    <a:spcPts val="600"/>
                  </a:spcAft>
                </a:pPr>
                <a:endParaRPr lang="en-US" sz="2800" dirty="0"/>
              </a:p>
              <a:p>
                <a:pPr>
                  <a:spcAft>
                    <a:spcPts val="600"/>
                  </a:spcAft>
                </a:pPr>
                <a:endParaRPr lang="en-US" sz="2800" dirty="0"/>
              </a:p>
              <a:p>
                <a:pPr>
                  <a:spcAft>
                    <a:spcPts val="600"/>
                  </a:spcAft>
                </a:pPr>
                <a:endParaRPr lang="en-US" sz="2800" dirty="0"/>
              </a:p>
              <a:p>
                <a:pPr>
                  <a:spcAft>
                    <a:spcPts val="600"/>
                  </a:spcAft>
                </a:pPr>
                <a:endParaRPr lang="it-IT" sz="2800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0BF4780-5DC5-46F8-8A45-CC6B046664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2937" y="642938"/>
                <a:ext cx="3399092" cy="5570538"/>
              </a:xfrm>
              <a:prstGeom prst="rect">
                <a:avLst/>
              </a:prstGeom>
              <a:blipFill>
                <a:blip r:embed="rId2"/>
                <a:stretch>
                  <a:fillRect l="-1792" t="-547" r="-233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05174-3481-4A5C-89E8-A700268A5E28}"/>
                  </a:ext>
                </a:extLst>
              </p:cNvPr>
              <p:cNvSpPr txBox="1"/>
              <p:nvPr/>
            </p:nvSpPr>
            <p:spPr>
              <a:xfrm>
                <a:off x="4247147" y="2172244"/>
                <a:ext cx="7953375" cy="2052889"/>
              </a:xfrm>
              <a:prstGeom prst="rect">
                <a:avLst/>
              </a:prstGeom>
              <a:noFill/>
            </p:spPr>
            <p:txBody>
              <a:bodyPr wrap="square" rtlCol="0" anchor="t">
                <a:normAutofit fontScale="47500" lnSpcReduction="20000"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en-US" sz="2900" dirty="0"/>
                  <a:t>Algoritmo:</a:t>
                </a:r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900" dirty="0" err="1"/>
                  <a:t>Selezioniamo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900" smtClean="0">
                        <a:latin typeface="Cambria Math" panose="02040503050406030204" pitchFamily="18" charset="0"/>
                      </a:rPr>
                      <m:t>γ</m:t>
                    </m:r>
                    <m:r>
                      <m:rPr>
                        <m:sty m:val="p"/>
                      </m:rPr>
                      <a:rPr lang="en-US" sz="2900" b="0" i="0" smtClean="0">
                        <a:latin typeface="Cambria Math" panose="02040503050406030204" pitchFamily="18" charset="0"/>
                      </a:rPr>
                      <m:t>i</m:t>
                    </m:r>
                    <m:r>
                      <a:rPr lang="en-US" sz="2900" b="0" i="0" smtClean="0">
                        <a:latin typeface="Cambria Math" panose="02040503050406030204" pitchFamily="18" charset="0"/>
                      </a:rPr>
                      <m:t>=0 </m:t>
                    </m:r>
                    <m:r>
                      <m:rPr>
                        <m:sty m:val="p"/>
                      </m:rPr>
                      <a:rPr lang="en-US" sz="2900" b="0" i="0" smtClean="0">
                        <a:latin typeface="Cambria Math" panose="02040503050406030204" pitchFamily="18" charset="0"/>
                      </a:rPr>
                      <m:t>e</m:t>
                    </m:r>
                    <m:r>
                      <a:rPr lang="en-US" sz="2900" b="0" i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sz="29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900" b="0" i="1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900" b="0" i="1" smtClean="0">
                        <a:latin typeface="Cambria Math" panose="02040503050406030204" pitchFamily="18" charset="0"/>
                      </a:rPr>
                      <m:t>≫0 </m:t>
                    </m:r>
                  </m:oMath>
                </a14:m>
                <a:endParaRPr lang="en-US" sz="2900" b="0" dirty="0"/>
              </a:p>
              <a:p>
                <a:pPr marL="342900" indent="-34290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900" dirty="0" err="1"/>
                  <a:t>Verifichiamo</a:t>
                </a:r>
                <a:r>
                  <a:rPr lang="en-US" sz="2900" dirty="0"/>
                  <a:t> </a:t>
                </a:r>
                <a:r>
                  <a:rPr lang="en-US" sz="2900" dirty="0" err="1"/>
                  <a:t>l’esistenza</a:t>
                </a:r>
                <a:r>
                  <a:rPr lang="en-US" sz="2900" dirty="0"/>
                  <a:t> di un </a:t>
                </a:r>
                <a:r>
                  <a:rPr lang="en-US" sz="2900" dirty="0" err="1"/>
                  <a:t>controllore</a:t>
                </a:r>
                <a:r>
                  <a:rPr lang="en-US" sz="2900" dirty="0"/>
                  <a:t> tale </a:t>
                </a:r>
                <a:r>
                  <a:rPr lang="en-US" sz="2900" dirty="0" err="1"/>
                  <a:t>che</a:t>
                </a:r>
                <a:r>
                  <a:rPr lang="en-US" sz="2900" dirty="0"/>
                  <a:t> la </a:t>
                </a:r>
                <a:r>
                  <a:rPr lang="en-US" sz="2900" dirty="0" err="1"/>
                  <a:t>norma</a:t>
                </a:r>
                <a:r>
                  <a:rPr lang="en-US" sz="2900" dirty="0"/>
                  <a:t> </a:t>
                </a:r>
                <a:r>
                  <a:rPr lang="en-US" sz="2900" dirty="0" err="1"/>
                  <a:t>infinito</a:t>
                </a:r>
                <a:r>
                  <a:rPr lang="en-US" sz="2900" dirty="0"/>
                  <a:t> del </a:t>
                </a:r>
                <a:r>
                  <a:rPr lang="en-US" sz="2900" dirty="0" err="1"/>
                  <a:t>sistema</a:t>
                </a:r>
                <a:r>
                  <a:rPr lang="en-US" sz="2900" dirty="0"/>
                  <a:t> a </a:t>
                </a:r>
                <a:r>
                  <a:rPr lang="en-US" sz="2900" dirty="0" err="1"/>
                  <a:t>ciclo</a:t>
                </a:r>
                <a:r>
                  <a:rPr lang="en-US" sz="2900" dirty="0"/>
                  <a:t> </a:t>
                </a:r>
                <a:r>
                  <a:rPr lang="en-US" sz="2900" dirty="0" err="1"/>
                  <a:t>chiuso</a:t>
                </a:r>
                <a:r>
                  <a:rPr lang="en-US" sz="2900" dirty="0"/>
                  <a:t> </a:t>
                </a:r>
                <a:r>
                  <a:rPr lang="en-US" sz="2900" dirty="0" err="1"/>
                  <a:t>sia</a:t>
                </a:r>
                <a:r>
                  <a:rPr lang="en-US" sz="2900" dirty="0"/>
                  <a:t> </a:t>
                </a:r>
                <a:r>
                  <a:rPr lang="en-US" sz="2900" dirty="0" err="1"/>
                  <a:t>minore</a:t>
                </a:r>
                <a:r>
                  <a:rPr lang="en-US" sz="2900" dirty="0"/>
                  <a:t> di </a:t>
                </a:r>
                <a14:m>
                  <m:oMath xmlns:m="http://schemas.openxmlformats.org/officeDocument/2006/math">
                    <m:r>
                      <a:rPr lang="en-US" sz="290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900" i="1" dirty="0" smtClean="0">
                        <a:latin typeface="Cambria Math" panose="02040503050406030204" pitchFamily="18" charset="0"/>
                      </a:rPr>
                      <m:t> = (</m:t>
                    </m:r>
                    <m:sSub>
                      <m:sSubPr>
                        <m:ctrlPr>
                          <a:rPr lang="en-US" sz="29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sz="2900" i="1" dirty="0" err="1" smtClean="0">
                            <a:latin typeface="Cambria Math" panose="02040503050406030204" pitchFamily="18" charset="0"/>
                          </a:rPr>
                          <m:t>max</m:t>
                        </m:r>
                      </m:sub>
                    </m:sSub>
                    <m:r>
                      <a:rPr lang="en-US" sz="2900" i="1" dirty="0" smtClean="0">
                        <a:latin typeface="Cambria Math" panose="02040503050406030204" pitchFamily="18" charset="0"/>
                      </a:rPr>
                      <m:t>− </m:t>
                    </m:r>
                    <m:sSub>
                      <m:sSubPr>
                        <m:ctrlPr>
                          <a:rPr lang="en-US" sz="29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900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900" i="1" dirty="0" err="1" smtClean="0">
                            <a:latin typeface="Cambria Math" panose="02040503050406030204" pitchFamily="18" charset="0"/>
                          </a:rPr>
                          <m:t>min</m:t>
                        </m:r>
                      </m:sub>
                    </m:sSub>
                    <m:r>
                      <a:rPr lang="en-US" sz="2900" i="1" dirty="0" smtClean="0">
                        <a:latin typeface="Cambria Math" panose="02040503050406030204" pitchFamily="18" charset="0"/>
                      </a:rPr>
                      <m:t>)/2</m:t>
                    </m:r>
                  </m:oMath>
                </a14:m>
                <a:endParaRPr lang="en-US" sz="2900" dirty="0"/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900" dirty="0"/>
                  <a:t>se </a:t>
                </a:r>
                <a:r>
                  <a:rPr lang="en-US" sz="2900" dirty="0" err="1"/>
                  <a:t>esiste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 dirty="0" smtClean="0">
                        <a:latin typeface="Cambria Math" panose="02040503050406030204" pitchFamily="18" charset="0"/>
                      </a:rPr>
                      <m:t>𝑎𝑙𝑙𝑜𝑟𝑎</m:t>
                    </m:r>
                    <m:r>
                      <a:rPr lang="en-US" sz="290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  = </m:t>
                    </m:r>
                    <m:sSub>
                      <m:sSubPr>
                        <m:ctrlPr>
                          <a:rPr lang="en-US" sz="29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900" b="0" i="1" dirty="0" smtClean="0">
                            <a:latin typeface="Cambria Math" panose="020405030504060302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90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en-US" sz="2900" i="1" dirty="0" err="1" smtClean="0">
                        <a:latin typeface="Cambria Math" panose="02040503050406030204" pitchFamily="18" charset="0"/>
                      </a:rPr>
                      <m:t>𝑎𝑙𝑡𝑟𝑖𝑚𝑒𝑛𝑡𝑖</m:t>
                    </m:r>
                    <m:r>
                      <a:rPr lang="en-US" sz="2900" i="1" dirty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sz="2900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900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sz="2900" b="0" i="1" dirty="0" smtClean="0">
                            <a:latin typeface="Cambria Math" panose="02040503050406030204" pitchFamily="18" charset="0"/>
                          </a:rPr>
                          <m:t>𝑚𝑖𝑛</m:t>
                        </m:r>
                      </m:sub>
                    </m:sSub>
                    <m:r>
                      <a:rPr lang="en-US" sz="2900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m:rPr>
                        <m:sty m:val="p"/>
                      </m:rPr>
                      <a:rPr lang="en-US" sz="2900" i="1" dirty="0" smtClean="0">
                        <a:latin typeface="Cambria Math" panose="02040503050406030204" pitchFamily="18" charset="0"/>
                      </a:rPr>
                      <m:t>γ</m:t>
                    </m:r>
                    <m:r>
                      <a:rPr lang="en-US" sz="2900" b="0" i="0" dirty="0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900" b="0" dirty="0"/>
              </a:p>
              <a:p>
                <a:pPr marL="285750" indent="-285750">
                  <a:lnSpc>
                    <a:spcPct val="90000"/>
                  </a:lnSpc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en-US" sz="2900" dirty="0"/>
                  <a:t>Si </a:t>
                </a:r>
                <a:r>
                  <a:rPr lang="en-US" sz="2900" dirty="0" err="1"/>
                  <a:t>ripete</a:t>
                </a:r>
                <a:r>
                  <a:rPr lang="en-US" sz="2900" dirty="0"/>
                  <a:t> </a:t>
                </a:r>
                <a:r>
                  <a:rPr lang="en-US" sz="2900" dirty="0" err="1"/>
                  <a:t>fino</a:t>
                </a:r>
                <a:r>
                  <a:rPr lang="en-US" sz="2900" dirty="0"/>
                  <a:t> a </a:t>
                </a:r>
                <a:r>
                  <a:rPr lang="en-US" sz="2900" dirty="0" err="1"/>
                  <a:t>che</a:t>
                </a:r>
                <a:r>
                  <a:rPr lang="en-US" sz="2900" dirty="0"/>
                  <a:t> </a:t>
                </a:r>
                <a14:m>
                  <m:oMath xmlns:m="http://schemas.openxmlformats.org/officeDocument/2006/math">
                    <m:r>
                      <a:rPr lang="en-US" sz="2900" i="1" dirty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sz="2900" i="1" dirty="0" err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900" i="1" dirty="0" err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 i="1" dirty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sz="2900" i="1" dirty="0" err="1">
                                <a:latin typeface="Cambria Math" panose="02040503050406030204" pitchFamily="18" charset="0"/>
                              </a:rPr>
                              <m:t>max</m:t>
                            </m:r>
                          </m:sub>
                        </m:sSub>
                        <m:r>
                          <a:rPr lang="en-US" sz="2900" i="1" dirty="0">
                            <a:latin typeface="Cambria Math" panose="02040503050406030204" pitchFamily="18" charset="0"/>
                          </a:rPr>
                          <m:t>− </m:t>
                        </m:r>
                        <m:sSub>
                          <m:sSubPr>
                            <m:ctrlPr>
                              <a:rPr lang="en-US" sz="29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900" i="1" dirty="0">
                                <a:latin typeface="Cambria Math" panose="02040503050406030204" pitchFamily="18" charset="0"/>
                              </a:rPr>
                              <m:t>𝛾</m:t>
                            </m:r>
                          </m:e>
                          <m:sub>
                            <m:r>
                              <a:rPr lang="en-US" sz="2900" i="1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900" i="1" dirty="0" err="1">
                                <a:latin typeface="Cambria Math" panose="02040503050406030204" pitchFamily="18" charset="0"/>
                              </a:rPr>
                              <m:t>min</m:t>
                            </m:r>
                          </m:sub>
                        </m:sSub>
                      </m:e>
                    </m:d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&lt;</m:t>
                    </m:r>
                    <m:r>
                      <a:rPr lang="en-US" sz="2900" b="0" i="1" dirty="0" smtClean="0"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endParaRPr lang="en-US" sz="29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24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1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en-US" sz="110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100" i="1" dirty="0" err="1" smtClean="0">
                          <a:latin typeface="Cambria Math" panose="02040503050406030204" pitchFamily="18" charset="0"/>
                        </a:rPr>
                        <m:t>⁡</m:t>
                      </m:r>
                    </m:oMath>
                  </m:oMathPara>
                </a14:m>
                <a:endParaRPr lang="it-IT" sz="1100" dirty="0"/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it-IT" sz="1100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D505174-3481-4A5C-89E8-A700268A5E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147" y="2172244"/>
                <a:ext cx="7953375" cy="2052889"/>
              </a:xfrm>
              <a:prstGeom prst="rect">
                <a:avLst/>
              </a:prstGeom>
              <a:blipFill>
                <a:blip r:embed="rId3"/>
                <a:stretch>
                  <a:fillRect l="-230" t="-2967" r="-7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8B3241-859F-42B6-BFC2-C3C93E84AD7B}"/>
                  </a:ext>
                </a:extLst>
              </p:cNvPr>
              <p:cNvSpPr txBox="1"/>
              <p:nvPr/>
            </p:nvSpPr>
            <p:spPr>
              <a:xfrm>
                <a:off x="4129578" y="588183"/>
                <a:ext cx="7676148" cy="1270083"/>
              </a:xfrm>
              <a:prstGeom prst="rect">
                <a:avLst/>
              </a:prstGeom>
              <a:noFill/>
            </p:spPr>
            <p:txBody>
              <a:bodyPr wrap="square" rtlCol="0" anchor="t">
                <a:normAutofit fontScale="85000" lnSpcReduction="20000"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sz="2200" dirty="0"/>
                  <a:t>Consideriamo G(s) stabile e propria, </a:t>
                </a:r>
                <a:r>
                  <a:rPr lang="en-US" sz="2200" dirty="0" err="1"/>
                  <a:t>allora</a:t>
                </a:r>
                <a:r>
                  <a:rPr lang="en-US" sz="2200" dirty="0"/>
                  <a:t> </a:t>
                </a:r>
                <a:r>
                  <a:rPr lang="en-US" sz="2200" dirty="0" err="1"/>
                  <a:t>essa</a:t>
                </a:r>
                <a:r>
                  <a:rPr lang="en-US" sz="2200" dirty="0"/>
                  <a:t> e` </a:t>
                </a:r>
                <a:r>
                  <a:rPr lang="en-US" sz="2200" dirty="0" err="1"/>
                  <a:t>limitata</a:t>
                </a:r>
                <a:r>
                  <a:rPr lang="en-US" sz="2200" dirty="0"/>
                  <a:t> da un </a:t>
                </a:r>
                <a:r>
                  <a:rPr lang="en-US" sz="2200" dirty="0" err="1"/>
                  <a:t>certo</a:t>
                </a:r>
                <a:r>
                  <a:rPr lang="en-US" sz="2200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2200" smtClean="0">
                        <a:latin typeface="Cambria Math" panose="02040503050406030204" pitchFamily="18" charset="0"/>
                      </a:rPr>
                      <m:t>γ</m:t>
                    </m:r>
                  </m:oMath>
                </a14:m>
                <a:r>
                  <a:rPr lang="it-IT" sz="2200" dirty="0"/>
                  <a:t> se e solo se :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−</m:t>
                    </m:r>
                    <m:sSup>
                      <m:sSupPr>
                        <m:ctrlPr>
                          <a:rPr lang="en-US" sz="22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p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𝐷</m:t>
                    </m:r>
                    <m:r>
                      <a:rPr lang="en-US" sz="2200" b="0" i="1" dirty="0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endParaRPr lang="en-US" sz="2200" b="0" dirty="0"/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r>
                  <a:rPr lang="it-IT" sz="2200" dirty="0"/>
                  <a:t>Non esiste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sz="2200" i="1" dirty="0" err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2200" dirty="0"/>
                  <a:t> (autoivalore della hamiltoniana) immaginario </a:t>
                </a:r>
              </a:p>
              <a:p>
                <a:pPr marL="285750" indent="-285750">
                  <a:spcAft>
                    <a:spcPts val="600"/>
                  </a:spcAft>
                  <a:buFont typeface="Arial" panose="020B0604020202020204" pitchFamily="34" charset="0"/>
                  <a:buChar char="•"/>
                </a:pPr>
                <a:endParaRPr lang="it-IT" sz="2800" dirty="0"/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28B3241-859F-42B6-BFC2-C3C93E84AD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8" y="588183"/>
                <a:ext cx="7676148" cy="1270083"/>
              </a:xfrm>
              <a:prstGeom prst="rect">
                <a:avLst/>
              </a:prstGeom>
              <a:blipFill>
                <a:blip r:embed="rId4"/>
                <a:stretch>
                  <a:fillRect l="-714" t="-6220" r="-476" b="-95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75AA90-2750-4B3F-9647-B337C60B7AD1}"/>
                  </a:ext>
                </a:extLst>
              </p:cNvPr>
              <p:cNvSpPr txBox="1"/>
              <p:nvPr/>
            </p:nvSpPr>
            <p:spPr>
              <a:xfrm>
                <a:off x="4129578" y="3801678"/>
                <a:ext cx="5856538" cy="1268496"/>
              </a:xfrm>
              <a:prstGeom prst="rect">
                <a:avLst/>
              </a:prstGeom>
              <a:noFill/>
            </p:spPr>
            <p:txBody>
              <a:bodyPr wrap="square" anchor="t">
                <a:normAutofit fontScale="77500" lnSpcReduction="20000"/>
              </a:bodyPr>
              <a:lstStyle/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20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2000">
                              <a:latin typeface="Cambria Math" panose="02040503050406030204" pitchFamily="18" charset="0"/>
                            </a:rPr>
                            <m:t>γ</m:t>
                          </m:r>
                        </m:e>
                        <m:sub>
                          <m:r>
                            <a:rPr lang="it-IT" sz="2000" i="1">
                              <a:latin typeface="Cambria Math" panose="02040503050406030204" pitchFamily="18" charset="0"/>
                            </a:rPr>
                            <m:t>𝑚𝑖𝑛</m:t>
                          </m:r>
                        </m:sub>
                      </m:sSub>
                      <m:r>
                        <a:rPr lang="it-IT" sz="2000" i="0">
                          <a:latin typeface="Cambria Math" panose="02040503050406030204" pitchFamily="18" charset="0"/>
                        </a:rPr>
                        <m:t>&gt;</m:t>
                      </m:r>
                      <m:sSub>
                        <m:sSubPr>
                          <m:ctrlPr>
                            <a:rPr lang="it-IT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‖"/>
                              <m:endChr m:val="‖"/>
                              <m:ctrlPr>
                                <a:rPr lang="it-IT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m>
                                    <m:mPr>
                                      <m:plcHide m:val="on"/>
                                      <m:mcs>
                                        <m:mc>
                                          <m:mcPr>
                                            <m:count m:val="2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it-IT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  <m:r>
                                          <a:rPr lang="it-IT" sz="2000" i="0">
                                            <a:latin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sSup>
                                          <m:sSupPr>
                                            <m:ctrlPr>
                                              <a:rPr lang="it-IT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p>
                                            <m:r>
                                              <a:rPr lang="it-IT" sz="200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𝐷𝐶</m:t>
                                        </m:r>
                                      </m:e>
                                      <m:e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  <m:sSup>
                                          <m:sSupPr>
                                            <m:ctrlPr>
                                              <a:rPr lang="it-IT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𝑅</m:t>
                                            </m:r>
                                          </m:e>
                                          <m:sup>
                                            <m:r>
                                              <a:rPr lang="it-IT" sz="2000" i="0">
                                                <a:latin typeface="Cambria Math" panose="02040503050406030204" pitchFamily="18" charset="0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𝐵</m:t>
                                        </m:r>
                                      </m:e>
                                    </m:mr>
                                    <m:mr>
                                      <m:e>
                                        <m:r>
                                          <a:rPr lang="it-IT" sz="20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it-IT" sz="2000" i="1">
                                            <a:latin typeface="Cambria Math" panose="02040503050406030204" pitchFamily="18" charset="0"/>
                                          </a:rPr>
                                          <m:t>𝐶</m:t>
                                        </m:r>
                                        <m:d>
                                          <m:dPr>
                                            <m:ctrlPr>
                                              <a:rPr lang="it-IT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𝐼</m:t>
                                            </m:r>
                                            <m:r>
                                              <a:rPr lang="it-IT" sz="20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sz="20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200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𝐷</m:t>
                                            </m:r>
                                          </m:e>
                                        </m:d>
                                      </m:e>
                                      <m:e>
                                        <m:r>
                                          <a:rPr lang="it-IT" sz="2000" i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d>
                                          <m:dPr>
                                            <m:ctrlPr>
                                              <a:rPr lang="it-IT" sz="2000" i="1">
                                                <a:solidFill>
                                                  <a:srgbClr val="836967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𝐴</m:t>
                                            </m:r>
                                            <m:r>
                                              <a:rPr lang="it-IT" sz="2000" i="0">
                                                <a:latin typeface="Cambria Math" panose="02040503050406030204" pitchFamily="18" charset="0"/>
                                              </a:rPr>
                                              <m:t>+</m:t>
                                            </m:r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𝐵</m:t>
                                            </m:r>
                                            <m:sSup>
                                              <m:sSupPr>
                                                <m:ctrlPr>
                                                  <a:rPr lang="it-IT" sz="2000" i="1">
                                                    <a:solidFill>
                                                      <a:srgbClr val="836967"/>
                                                    </a:solidFill>
                                                    <a:latin typeface="Cambria Math" panose="02040503050406030204" pitchFamily="18" charset="0"/>
                                                  </a:rPr>
                                                </m:ctrlPr>
                                              </m:sSupPr>
                                              <m:e>
                                                <m:r>
                                                  <a:rPr lang="it-IT" sz="2000" i="1">
                                                    <a:latin typeface="Cambria Math" panose="02040503050406030204" pitchFamily="18" charset="0"/>
                                                  </a:rPr>
                                                  <m:t>𝑅</m:t>
                                                </m:r>
                                              </m:e>
                                              <m:sup>
                                                <m:r>
                                                  <a:rPr lang="it-IT" sz="2000" i="0">
                                                    <a:latin typeface="Cambria Math" panose="02040503050406030204" pitchFamily="18" charset="0"/>
                                                  </a:rPr>
                                                  <m:t>−1</m:t>
                                                </m:r>
                                              </m:sup>
                                            </m:sSup>
                                            <m:r>
                                              <a:rPr lang="it-IT" sz="2000" i="1">
                                                <a:latin typeface="Cambria Math" panose="02040503050406030204" pitchFamily="18" charset="0"/>
                                              </a:rPr>
                                              <m:t>𝐷𝐶</m:t>
                                            </m:r>
                                          </m:e>
                                        </m:d>
                                      </m:e>
                                    </m:mr>
                                  </m:m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it-IT" sz="2000" i="0">
                              <a:latin typeface="Cambria Math" panose="02040503050406030204" pitchFamily="18" charset="0"/>
                            </a:rPr>
                            <m:t>∞</m:t>
                          </m:r>
                        </m:sub>
                      </m:sSub>
                    </m:oMath>
                  </m:oMathPara>
                </a14:m>
                <a:endParaRPr lang="it-IT" sz="2000" dirty="0"/>
              </a:p>
              <a:p>
                <a:pPr>
                  <a:spcAft>
                    <a:spcPts val="600"/>
                  </a:spcAft>
                </a:pPr>
                <a:endParaRPr lang="it-IT" sz="2000" dirty="0"/>
              </a:p>
              <a:p>
                <a:pPr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000" i="1" dirty="0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it-IT" sz="20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ctrlPr>
                            <a:rPr lang="it-IT" sz="200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it-IT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it-IT" sz="2000" i="1" dirty="0">
                                  <a:latin typeface="Cambria Math" panose="02040503050406030204" pitchFamily="18" charset="0"/>
                                </a:rPr>
                                <m:t>γ</m:t>
                              </m:r>
                            </m:e>
                            <m:sup>
                              <m:r>
                                <a:rPr lang="it-IT" sz="200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it-IT" sz="2000" i="1" dirty="0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it-IT" sz="2000" i="1" dirty="0" smtClean="0">
                              <a:latin typeface="Cambria Math" panose="02040503050406030204" pitchFamily="18" charset="0"/>
                            </a:rPr>
                            <m:t>𝐼</m:t>
                          </m:r>
                          <m:r>
                            <a:rPr lang="it-IT" sz="2000" i="1" dirty="0" smtClean="0">
                              <a:latin typeface="Cambria Math" panose="02040503050406030204" pitchFamily="18" charset="0"/>
                            </a:rPr>
                            <m:t> – </m:t>
                          </m:r>
                          <m:sSup>
                            <m:sSupPr>
                              <m:ctrlPr>
                                <a:rPr lang="it-IT" sz="200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sz="2000" i="1" dirty="0" smtClean="0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p>
                              <m:r>
                                <a:rPr lang="it-IT" sz="2000" i="1" dirty="0" smtClean="0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p>
                          <m:r>
                            <a:rPr lang="it-IT" sz="2000" i="1" dirty="0" smtClean="0">
                              <a:latin typeface="Cambria Math" panose="02040503050406030204" pitchFamily="18" charset="0"/>
                            </a:rPr>
                            <m:t>∗ </m:t>
                          </m:r>
                          <m:r>
                            <a:rPr lang="it-IT" sz="2000" i="1" dirty="0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  <a:p>
                <a:pPr>
                  <a:spcAft>
                    <a:spcPts val="600"/>
                  </a:spcAft>
                </a:pPr>
                <a:endParaRPr lang="it-IT" sz="200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375AA90-2750-4B3F-9647-B337C60B7A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9578" y="3801678"/>
                <a:ext cx="5856538" cy="12684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D472924D-E6E6-4161-9CD6-4BA3984860E5}"/>
              </a:ext>
            </a:extLst>
          </p:cNvPr>
          <p:cNvSpPr txBox="1"/>
          <p:nvPr/>
        </p:nvSpPr>
        <p:spPr>
          <a:xfrm>
            <a:off x="476655" y="5554494"/>
            <a:ext cx="1122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sintesi</a:t>
            </a:r>
            <a:r>
              <a:rPr lang="en-US" dirty="0"/>
              <a:t> del </a:t>
            </a:r>
            <a:r>
              <a:rPr lang="en-US" dirty="0" err="1"/>
              <a:t>controllore</a:t>
            </a:r>
            <a:r>
              <a:rPr lang="en-US" dirty="0"/>
              <a:t> H </a:t>
            </a:r>
            <a:r>
              <a:rPr lang="en-US" dirty="0" err="1"/>
              <a:t>infinito</a:t>
            </a:r>
            <a:r>
              <a:rPr lang="en-US" dirty="0"/>
              <a:t> </a:t>
            </a:r>
            <a:r>
              <a:rPr lang="en-US" dirty="0" err="1"/>
              <a:t>avviene</a:t>
            </a:r>
            <a:r>
              <a:rPr lang="en-US" dirty="0"/>
              <a:t> </a:t>
            </a:r>
            <a:r>
              <a:rPr lang="en-US" dirty="0" err="1"/>
              <a:t>mediante</a:t>
            </a:r>
            <a:r>
              <a:rPr lang="en-US" dirty="0"/>
              <a:t> la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i="1" dirty="0" err="1"/>
              <a:t>Hinfsyn</a:t>
            </a:r>
            <a:endParaRPr lang="it-IT" i="1" dirty="0"/>
          </a:p>
        </p:txBody>
      </p:sp>
    </p:spTree>
    <p:extLst>
      <p:ext uri="{BB962C8B-B14F-4D97-AF65-F5344CB8AC3E}">
        <p14:creationId xmlns:p14="http://schemas.microsoft.com/office/powerpoint/2010/main" val="65848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35F0E358-1E49-4920-80D8-C3D1387088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2D2362D-7010-4036-B9CA-03DFC8EB3B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C85BF5E-2BD6-4E5B-8EA3-420B45BB03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7389812" y="0"/>
            <a:ext cx="4802188" cy="6858000"/>
          </a:xfrm>
          <a:custGeom>
            <a:avLst/>
            <a:gdLst>
              <a:gd name="connsiteX0" fmla="*/ 0 w 4802188"/>
              <a:gd name="connsiteY0" fmla="*/ 0 h 6858000"/>
              <a:gd name="connsiteX1" fmla="*/ 4802188 w 4802188"/>
              <a:gd name="connsiteY1" fmla="*/ 0 h 6858000"/>
              <a:gd name="connsiteX2" fmla="*/ 4802188 w 4802188"/>
              <a:gd name="connsiteY2" fmla="*/ 6858000 h 6858000"/>
              <a:gd name="connsiteX3" fmla="*/ 0 w 4802188"/>
              <a:gd name="connsiteY3" fmla="*/ 6858000 h 6858000"/>
              <a:gd name="connsiteX4" fmla="*/ 4763 w 4802188"/>
              <a:gd name="connsiteY4" fmla="*/ 6791325 h 6858000"/>
              <a:gd name="connsiteX5" fmla="*/ 12700 w 4802188"/>
              <a:gd name="connsiteY5" fmla="*/ 6735762 h 6858000"/>
              <a:gd name="connsiteX6" fmla="*/ 22225 w 4802188"/>
              <a:gd name="connsiteY6" fmla="*/ 6683375 h 6858000"/>
              <a:gd name="connsiteX7" fmla="*/ 38100 w 4802188"/>
              <a:gd name="connsiteY7" fmla="*/ 6640512 h 6858000"/>
              <a:gd name="connsiteX8" fmla="*/ 53975 w 4802188"/>
              <a:gd name="connsiteY8" fmla="*/ 6597650 h 6858000"/>
              <a:gd name="connsiteX9" fmla="*/ 73025 w 4802188"/>
              <a:gd name="connsiteY9" fmla="*/ 6561137 h 6858000"/>
              <a:gd name="connsiteX10" fmla="*/ 92075 w 4802188"/>
              <a:gd name="connsiteY10" fmla="*/ 6523037 h 6858000"/>
              <a:gd name="connsiteX11" fmla="*/ 109538 w 4802188"/>
              <a:gd name="connsiteY11" fmla="*/ 6488112 h 6858000"/>
              <a:gd name="connsiteX12" fmla="*/ 127000 w 4802188"/>
              <a:gd name="connsiteY12" fmla="*/ 6448425 h 6858000"/>
              <a:gd name="connsiteX13" fmla="*/ 142875 w 4802188"/>
              <a:gd name="connsiteY13" fmla="*/ 6407150 h 6858000"/>
              <a:gd name="connsiteX14" fmla="*/ 157163 w 4802188"/>
              <a:gd name="connsiteY14" fmla="*/ 6361112 h 6858000"/>
              <a:gd name="connsiteX15" fmla="*/ 168275 w 4802188"/>
              <a:gd name="connsiteY15" fmla="*/ 6311900 h 6858000"/>
              <a:gd name="connsiteX16" fmla="*/ 176213 w 4802188"/>
              <a:gd name="connsiteY16" fmla="*/ 6251575 h 6858000"/>
              <a:gd name="connsiteX17" fmla="*/ 179388 w 4802188"/>
              <a:gd name="connsiteY17" fmla="*/ 6183312 h 6858000"/>
              <a:gd name="connsiteX18" fmla="*/ 176213 w 4802188"/>
              <a:gd name="connsiteY18" fmla="*/ 6113462 h 6858000"/>
              <a:gd name="connsiteX19" fmla="*/ 168275 w 4802188"/>
              <a:gd name="connsiteY19" fmla="*/ 6056312 h 6858000"/>
              <a:gd name="connsiteX20" fmla="*/ 157163 w 4802188"/>
              <a:gd name="connsiteY20" fmla="*/ 6003925 h 6858000"/>
              <a:gd name="connsiteX21" fmla="*/ 142875 w 4802188"/>
              <a:gd name="connsiteY21" fmla="*/ 5956300 h 6858000"/>
              <a:gd name="connsiteX22" fmla="*/ 127000 w 4802188"/>
              <a:gd name="connsiteY22" fmla="*/ 5915025 h 6858000"/>
              <a:gd name="connsiteX23" fmla="*/ 107950 w 4802188"/>
              <a:gd name="connsiteY23" fmla="*/ 5876925 h 6858000"/>
              <a:gd name="connsiteX24" fmla="*/ 88900 w 4802188"/>
              <a:gd name="connsiteY24" fmla="*/ 5840412 h 6858000"/>
              <a:gd name="connsiteX25" fmla="*/ 69850 w 4802188"/>
              <a:gd name="connsiteY25" fmla="*/ 5802312 h 6858000"/>
              <a:gd name="connsiteX26" fmla="*/ 52388 w 4802188"/>
              <a:gd name="connsiteY26" fmla="*/ 5762625 h 6858000"/>
              <a:gd name="connsiteX27" fmla="*/ 34925 w 4802188"/>
              <a:gd name="connsiteY27" fmla="*/ 5721350 h 6858000"/>
              <a:gd name="connsiteX28" fmla="*/ 20638 w 4802188"/>
              <a:gd name="connsiteY28" fmla="*/ 5675312 h 6858000"/>
              <a:gd name="connsiteX29" fmla="*/ 11113 w 4802188"/>
              <a:gd name="connsiteY29" fmla="*/ 5622925 h 6858000"/>
              <a:gd name="connsiteX30" fmla="*/ 1588 w 4802188"/>
              <a:gd name="connsiteY30" fmla="*/ 5562600 h 6858000"/>
              <a:gd name="connsiteX31" fmla="*/ 0 w 4802188"/>
              <a:gd name="connsiteY31" fmla="*/ 5494337 h 6858000"/>
              <a:gd name="connsiteX32" fmla="*/ 1588 w 4802188"/>
              <a:gd name="connsiteY32" fmla="*/ 5426075 h 6858000"/>
              <a:gd name="connsiteX33" fmla="*/ 11113 w 4802188"/>
              <a:gd name="connsiteY33" fmla="*/ 5365750 h 6858000"/>
              <a:gd name="connsiteX34" fmla="*/ 20638 w 4802188"/>
              <a:gd name="connsiteY34" fmla="*/ 5313362 h 6858000"/>
              <a:gd name="connsiteX35" fmla="*/ 34925 w 4802188"/>
              <a:gd name="connsiteY35" fmla="*/ 5268912 h 6858000"/>
              <a:gd name="connsiteX36" fmla="*/ 52388 w 4802188"/>
              <a:gd name="connsiteY36" fmla="*/ 5226050 h 6858000"/>
              <a:gd name="connsiteX37" fmla="*/ 69850 w 4802188"/>
              <a:gd name="connsiteY37" fmla="*/ 5186362 h 6858000"/>
              <a:gd name="connsiteX38" fmla="*/ 88900 w 4802188"/>
              <a:gd name="connsiteY38" fmla="*/ 5149850 h 6858000"/>
              <a:gd name="connsiteX39" fmla="*/ 107950 w 4802188"/>
              <a:gd name="connsiteY39" fmla="*/ 5114925 h 6858000"/>
              <a:gd name="connsiteX40" fmla="*/ 127000 w 4802188"/>
              <a:gd name="connsiteY40" fmla="*/ 5075237 h 6858000"/>
              <a:gd name="connsiteX41" fmla="*/ 142875 w 4802188"/>
              <a:gd name="connsiteY41" fmla="*/ 5033962 h 6858000"/>
              <a:gd name="connsiteX42" fmla="*/ 157163 w 4802188"/>
              <a:gd name="connsiteY42" fmla="*/ 4987925 h 6858000"/>
              <a:gd name="connsiteX43" fmla="*/ 168275 w 4802188"/>
              <a:gd name="connsiteY43" fmla="*/ 4935537 h 6858000"/>
              <a:gd name="connsiteX44" fmla="*/ 176213 w 4802188"/>
              <a:gd name="connsiteY44" fmla="*/ 4875212 h 6858000"/>
              <a:gd name="connsiteX45" fmla="*/ 179388 w 4802188"/>
              <a:gd name="connsiteY45" fmla="*/ 4806950 h 6858000"/>
              <a:gd name="connsiteX46" fmla="*/ 176213 w 4802188"/>
              <a:gd name="connsiteY46" fmla="*/ 4738687 h 6858000"/>
              <a:gd name="connsiteX47" fmla="*/ 168275 w 4802188"/>
              <a:gd name="connsiteY47" fmla="*/ 4678362 h 6858000"/>
              <a:gd name="connsiteX48" fmla="*/ 157163 w 4802188"/>
              <a:gd name="connsiteY48" fmla="*/ 4625975 h 6858000"/>
              <a:gd name="connsiteX49" fmla="*/ 142875 w 4802188"/>
              <a:gd name="connsiteY49" fmla="*/ 4579937 h 6858000"/>
              <a:gd name="connsiteX50" fmla="*/ 127000 w 4802188"/>
              <a:gd name="connsiteY50" fmla="*/ 4537075 h 6858000"/>
              <a:gd name="connsiteX51" fmla="*/ 107950 w 4802188"/>
              <a:gd name="connsiteY51" fmla="*/ 4498975 h 6858000"/>
              <a:gd name="connsiteX52" fmla="*/ 69850 w 4802188"/>
              <a:gd name="connsiteY52" fmla="*/ 4424362 h 6858000"/>
              <a:gd name="connsiteX53" fmla="*/ 52388 w 4802188"/>
              <a:gd name="connsiteY53" fmla="*/ 4386262 h 6858000"/>
              <a:gd name="connsiteX54" fmla="*/ 34925 w 4802188"/>
              <a:gd name="connsiteY54" fmla="*/ 4343400 h 6858000"/>
              <a:gd name="connsiteX55" fmla="*/ 20638 w 4802188"/>
              <a:gd name="connsiteY55" fmla="*/ 4297362 h 6858000"/>
              <a:gd name="connsiteX56" fmla="*/ 11113 w 4802188"/>
              <a:gd name="connsiteY56" fmla="*/ 4244975 h 6858000"/>
              <a:gd name="connsiteX57" fmla="*/ 1588 w 4802188"/>
              <a:gd name="connsiteY57" fmla="*/ 4186237 h 6858000"/>
              <a:gd name="connsiteX58" fmla="*/ 0 w 4802188"/>
              <a:gd name="connsiteY58" fmla="*/ 4116387 h 6858000"/>
              <a:gd name="connsiteX59" fmla="*/ 1588 w 4802188"/>
              <a:gd name="connsiteY59" fmla="*/ 4048125 h 6858000"/>
              <a:gd name="connsiteX60" fmla="*/ 11113 w 4802188"/>
              <a:gd name="connsiteY60" fmla="*/ 3987800 h 6858000"/>
              <a:gd name="connsiteX61" fmla="*/ 20638 w 4802188"/>
              <a:gd name="connsiteY61" fmla="*/ 3935412 h 6858000"/>
              <a:gd name="connsiteX62" fmla="*/ 34925 w 4802188"/>
              <a:gd name="connsiteY62" fmla="*/ 3890962 h 6858000"/>
              <a:gd name="connsiteX63" fmla="*/ 52388 w 4802188"/>
              <a:gd name="connsiteY63" fmla="*/ 3848100 h 6858000"/>
              <a:gd name="connsiteX64" fmla="*/ 69850 w 4802188"/>
              <a:gd name="connsiteY64" fmla="*/ 3811587 h 6858000"/>
              <a:gd name="connsiteX65" fmla="*/ 107950 w 4802188"/>
              <a:gd name="connsiteY65" fmla="*/ 3736975 h 6858000"/>
              <a:gd name="connsiteX66" fmla="*/ 127000 w 4802188"/>
              <a:gd name="connsiteY66" fmla="*/ 3697287 h 6858000"/>
              <a:gd name="connsiteX67" fmla="*/ 142875 w 4802188"/>
              <a:gd name="connsiteY67" fmla="*/ 3656012 h 6858000"/>
              <a:gd name="connsiteX68" fmla="*/ 157163 w 4802188"/>
              <a:gd name="connsiteY68" fmla="*/ 3609975 h 6858000"/>
              <a:gd name="connsiteX69" fmla="*/ 168275 w 4802188"/>
              <a:gd name="connsiteY69" fmla="*/ 3557587 h 6858000"/>
              <a:gd name="connsiteX70" fmla="*/ 176213 w 4802188"/>
              <a:gd name="connsiteY70" fmla="*/ 3497262 h 6858000"/>
              <a:gd name="connsiteX71" fmla="*/ 179388 w 4802188"/>
              <a:gd name="connsiteY71" fmla="*/ 3427412 h 6858000"/>
              <a:gd name="connsiteX72" fmla="*/ 176213 w 4802188"/>
              <a:gd name="connsiteY72" fmla="*/ 3360737 h 6858000"/>
              <a:gd name="connsiteX73" fmla="*/ 168275 w 4802188"/>
              <a:gd name="connsiteY73" fmla="*/ 3300412 h 6858000"/>
              <a:gd name="connsiteX74" fmla="*/ 157163 w 4802188"/>
              <a:gd name="connsiteY74" fmla="*/ 3248025 h 6858000"/>
              <a:gd name="connsiteX75" fmla="*/ 142875 w 4802188"/>
              <a:gd name="connsiteY75" fmla="*/ 3201987 h 6858000"/>
              <a:gd name="connsiteX76" fmla="*/ 127000 w 4802188"/>
              <a:gd name="connsiteY76" fmla="*/ 3160712 h 6858000"/>
              <a:gd name="connsiteX77" fmla="*/ 107950 w 4802188"/>
              <a:gd name="connsiteY77" fmla="*/ 3121025 h 6858000"/>
              <a:gd name="connsiteX78" fmla="*/ 88900 w 4802188"/>
              <a:gd name="connsiteY78" fmla="*/ 3084512 h 6858000"/>
              <a:gd name="connsiteX79" fmla="*/ 69850 w 4802188"/>
              <a:gd name="connsiteY79" fmla="*/ 3046412 h 6858000"/>
              <a:gd name="connsiteX80" fmla="*/ 52388 w 4802188"/>
              <a:gd name="connsiteY80" fmla="*/ 3009900 h 6858000"/>
              <a:gd name="connsiteX81" fmla="*/ 34925 w 4802188"/>
              <a:gd name="connsiteY81" fmla="*/ 2967037 h 6858000"/>
              <a:gd name="connsiteX82" fmla="*/ 20638 w 4802188"/>
              <a:gd name="connsiteY82" fmla="*/ 2922587 h 6858000"/>
              <a:gd name="connsiteX83" fmla="*/ 11113 w 4802188"/>
              <a:gd name="connsiteY83" fmla="*/ 2868612 h 6858000"/>
              <a:gd name="connsiteX84" fmla="*/ 1588 w 4802188"/>
              <a:gd name="connsiteY84" fmla="*/ 2809875 h 6858000"/>
              <a:gd name="connsiteX85" fmla="*/ 0 w 4802188"/>
              <a:gd name="connsiteY85" fmla="*/ 2741612 h 6858000"/>
              <a:gd name="connsiteX86" fmla="*/ 1588 w 4802188"/>
              <a:gd name="connsiteY86" fmla="*/ 2671762 h 6858000"/>
              <a:gd name="connsiteX87" fmla="*/ 11113 w 4802188"/>
              <a:gd name="connsiteY87" fmla="*/ 2613025 h 6858000"/>
              <a:gd name="connsiteX88" fmla="*/ 20638 w 4802188"/>
              <a:gd name="connsiteY88" fmla="*/ 2560637 h 6858000"/>
              <a:gd name="connsiteX89" fmla="*/ 34925 w 4802188"/>
              <a:gd name="connsiteY89" fmla="*/ 2513012 h 6858000"/>
              <a:gd name="connsiteX90" fmla="*/ 52388 w 4802188"/>
              <a:gd name="connsiteY90" fmla="*/ 2471737 h 6858000"/>
              <a:gd name="connsiteX91" fmla="*/ 69850 w 4802188"/>
              <a:gd name="connsiteY91" fmla="*/ 2433637 h 6858000"/>
              <a:gd name="connsiteX92" fmla="*/ 88900 w 4802188"/>
              <a:gd name="connsiteY92" fmla="*/ 2395537 h 6858000"/>
              <a:gd name="connsiteX93" fmla="*/ 107950 w 4802188"/>
              <a:gd name="connsiteY93" fmla="*/ 2359025 h 6858000"/>
              <a:gd name="connsiteX94" fmla="*/ 127000 w 4802188"/>
              <a:gd name="connsiteY94" fmla="*/ 2319337 h 6858000"/>
              <a:gd name="connsiteX95" fmla="*/ 142875 w 4802188"/>
              <a:gd name="connsiteY95" fmla="*/ 2278062 h 6858000"/>
              <a:gd name="connsiteX96" fmla="*/ 157163 w 4802188"/>
              <a:gd name="connsiteY96" fmla="*/ 2232025 h 6858000"/>
              <a:gd name="connsiteX97" fmla="*/ 168275 w 4802188"/>
              <a:gd name="connsiteY97" fmla="*/ 2179637 h 6858000"/>
              <a:gd name="connsiteX98" fmla="*/ 176213 w 4802188"/>
              <a:gd name="connsiteY98" fmla="*/ 2119312 h 6858000"/>
              <a:gd name="connsiteX99" fmla="*/ 179388 w 4802188"/>
              <a:gd name="connsiteY99" fmla="*/ 2051050 h 6858000"/>
              <a:gd name="connsiteX100" fmla="*/ 176213 w 4802188"/>
              <a:gd name="connsiteY100" fmla="*/ 1982787 h 6858000"/>
              <a:gd name="connsiteX101" fmla="*/ 168275 w 4802188"/>
              <a:gd name="connsiteY101" fmla="*/ 1922462 h 6858000"/>
              <a:gd name="connsiteX102" fmla="*/ 157163 w 4802188"/>
              <a:gd name="connsiteY102" fmla="*/ 1870075 h 6858000"/>
              <a:gd name="connsiteX103" fmla="*/ 142875 w 4802188"/>
              <a:gd name="connsiteY103" fmla="*/ 1824037 h 6858000"/>
              <a:gd name="connsiteX104" fmla="*/ 127000 w 4802188"/>
              <a:gd name="connsiteY104" fmla="*/ 1782762 h 6858000"/>
              <a:gd name="connsiteX105" fmla="*/ 107950 w 4802188"/>
              <a:gd name="connsiteY105" fmla="*/ 1743075 h 6858000"/>
              <a:gd name="connsiteX106" fmla="*/ 88900 w 4802188"/>
              <a:gd name="connsiteY106" fmla="*/ 1708150 h 6858000"/>
              <a:gd name="connsiteX107" fmla="*/ 69850 w 4802188"/>
              <a:gd name="connsiteY107" fmla="*/ 1671637 h 6858000"/>
              <a:gd name="connsiteX108" fmla="*/ 52388 w 4802188"/>
              <a:gd name="connsiteY108" fmla="*/ 1631950 h 6858000"/>
              <a:gd name="connsiteX109" fmla="*/ 34925 w 4802188"/>
              <a:gd name="connsiteY109" fmla="*/ 1589087 h 6858000"/>
              <a:gd name="connsiteX110" fmla="*/ 20638 w 4802188"/>
              <a:gd name="connsiteY110" fmla="*/ 1544637 h 6858000"/>
              <a:gd name="connsiteX111" fmla="*/ 11113 w 4802188"/>
              <a:gd name="connsiteY111" fmla="*/ 1492250 h 6858000"/>
              <a:gd name="connsiteX112" fmla="*/ 1588 w 4802188"/>
              <a:gd name="connsiteY112" fmla="*/ 1431925 h 6858000"/>
              <a:gd name="connsiteX113" fmla="*/ 0 w 4802188"/>
              <a:gd name="connsiteY113" fmla="*/ 1363662 h 6858000"/>
              <a:gd name="connsiteX114" fmla="*/ 1588 w 4802188"/>
              <a:gd name="connsiteY114" fmla="*/ 1295400 h 6858000"/>
              <a:gd name="connsiteX115" fmla="*/ 11113 w 4802188"/>
              <a:gd name="connsiteY115" fmla="*/ 1235075 h 6858000"/>
              <a:gd name="connsiteX116" fmla="*/ 20638 w 4802188"/>
              <a:gd name="connsiteY116" fmla="*/ 1182687 h 6858000"/>
              <a:gd name="connsiteX117" fmla="*/ 34925 w 4802188"/>
              <a:gd name="connsiteY117" fmla="*/ 1136650 h 6858000"/>
              <a:gd name="connsiteX118" fmla="*/ 52388 w 4802188"/>
              <a:gd name="connsiteY118" fmla="*/ 1095375 h 6858000"/>
              <a:gd name="connsiteX119" fmla="*/ 69850 w 4802188"/>
              <a:gd name="connsiteY119" fmla="*/ 1055687 h 6858000"/>
              <a:gd name="connsiteX120" fmla="*/ 88900 w 4802188"/>
              <a:gd name="connsiteY120" fmla="*/ 1017587 h 6858000"/>
              <a:gd name="connsiteX121" fmla="*/ 107950 w 4802188"/>
              <a:gd name="connsiteY121" fmla="*/ 981075 h 6858000"/>
              <a:gd name="connsiteX122" fmla="*/ 127000 w 4802188"/>
              <a:gd name="connsiteY122" fmla="*/ 942975 h 6858000"/>
              <a:gd name="connsiteX123" fmla="*/ 142875 w 4802188"/>
              <a:gd name="connsiteY123" fmla="*/ 901700 h 6858000"/>
              <a:gd name="connsiteX124" fmla="*/ 157163 w 4802188"/>
              <a:gd name="connsiteY124" fmla="*/ 854075 h 6858000"/>
              <a:gd name="connsiteX125" fmla="*/ 168275 w 4802188"/>
              <a:gd name="connsiteY125" fmla="*/ 801687 h 6858000"/>
              <a:gd name="connsiteX126" fmla="*/ 176213 w 4802188"/>
              <a:gd name="connsiteY126" fmla="*/ 744537 h 6858000"/>
              <a:gd name="connsiteX127" fmla="*/ 179388 w 4802188"/>
              <a:gd name="connsiteY127" fmla="*/ 673100 h 6858000"/>
              <a:gd name="connsiteX128" fmla="*/ 176213 w 4802188"/>
              <a:gd name="connsiteY128" fmla="*/ 606425 h 6858000"/>
              <a:gd name="connsiteX129" fmla="*/ 168275 w 4802188"/>
              <a:gd name="connsiteY129" fmla="*/ 546100 h 6858000"/>
              <a:gd name="connsiteX130" fmla="*/ 157163 w 4802188"/>
              <a:gd name="connsiteY130" fmla="*/ 496887 h 6858000"/>
              <a:gd name="connsiteX131" fmla="*/ 142875 w 4802188"/>
              <a:gd name="connsiteY131" fmla="*/ 450850 h 6858000"/>
              <a:gd name="connsiteX132" fmla="*/ 127000 w 4802188"/>
              <a:gd name="connsiteY132" fmla="*/ 409575 h 6858000"/>
              <a:gd name="connsiteX133" fmla="*/ 109538 w 4802188"/>
              <a:gd name="connsiteY133" fmla="*/ 369887 h 6858000"/>
              <a:gd name="connsiteX134" fmla="*/ 92075 w 4802188"/>
              <a:gd name="connsiteY134" fmla="*/ 334962 h 6858000"/>
              <a:gd name="connsiteX135" fmla="*/ 73025 w 4802188"/>
              <a:gd name="connsiteY135" fmla="*/ 296862 h 6858000"/>
              <a:gd name="connsiteX136" fmla="*/ 53975 w 4802188"/>
              <a:gd name="connsiteY136" fmla="*/ 260350 h 6858000"/>
              <a:gd name="connsiteX137" fmla="*/ 38100 w 4802188"/>
              <a:gd name="connsiteY137" fmla="*/ 217487 h 6858000"/>
              <a:gd name="connsiteX138" fmla="*/ 22225 w 4802188"/>
              <a:gd name="connsiteY138" fmla="*/ 174625 h 6858000"/>
              <a:gd name="connsiteX139" fmla="*/ 12700 w 4802188"/>
              <a:gd name="connsiteY139" fmla="*/ 122237 h 6858000"/>
              <a:gd name="connsiteX140" fmla="*/ 4763 w 4802188"/>
              <a:gd name="connsiteY140" fmla="*/ 6667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4802188" h="6858000">
                <a:moveTo>
                  <a:pt x="0" y="0"/>
                </a:moveTo>
                <a:lnTo>
                  <a:pt x="4802188" y="0"/>
                </a:lnTo>
                <a:lnTo>
                  <a:pt x="4802188" y="6858000"/>
                </a:lnTo>
                <a:lnTo>
                  <a:pt x="0" y="6858000"/>
                </a:lnTo>
                <a:lnTo>
                  <a:pt x="4763" y="6791325"/>
                </a:lnTo>
                <a:lnTo>
                  <a:pt x="12700" y="6735762"/>
                </a:lnTo>
                <a:lnTo>
                  <a:pt x="22225" y="6683375"/>
                </a:lnTo>
                <a:lnTo>
                  <a:pt x="38100" y="6640512"/>
                </a:lnTo>
                <a:lnTo>
                  <a:pt x="53975" y="6597650"/>
                </a:lnTo>
                <a:lnTo>
                  <a:pt x="73025" y="6561137"/>
                </a:lnTo>
                <a:lnTo>
                  <a:pt x="92075" y="6523037"/>
                </a:lnTo>
                <a:lnTo>
                  <a:pt x="109538" y="6488112"/>
                </a:lnTo>
                <a:lnTo>
                  <a:pt x="127000" y="6448425"/>
                </a:lnTo>
                <a:lnTo>
                  <a:pt x="142875" y="6407150"/>
                </a:lnTo>
                <a:lnTo>
                  <a:pt x="157163" y="6361112"/>
                </a:lnTo>
                <a:lnTo>
                  <a:pt x="168275" y="6311900"/>
                </a:lnTo>
                <a:lnTo>
                  <a:pt x="176213" y="6251575"/>
                </a:lnTo>
                <a:lnTo>
                  <a:pt x="179388" y="6183312"/>
                </a:lnTo>
                <a:lnTo>
                  <a:pt x="176213" y="6113462"/>
                </a:lnTo>
                <a:lnTo>
                  <a:pt x="168275" y="6056312"/>
                </a:lnTo>
                <a:lnTo>
                  <a:pt x="157163" y="6003925"/>
                </a:lnTo>
                <a:lnTo>
                  <a:pt x="142875" y="5956300"/>
                </a:lnTo>
                <a:lnTo>
                  <a:pt x="127000" y="5915025"/>
                </a:lnTo>
                <a:lnTo>
                  <a:pt x="107950" y="5876925"/>
                </a:lnTo>
                <a:lnTo>
                  <a:pt x="88900" y="5840412"/>
                </a:lnTo>
                <a:lnTo>
                  <a:pt x="69850" y="5802312"/>
                </a:lnTo>
                <a:lnTo>
                  <a:pt x="52388" y="5762625"/>
                </a:lnTo>
                <a:lnTo>
                  <a:pt x="34925" y="5721350"/>
                </a:lnTo>
                <a:lnTo>
                  <a:pt x="20638" y="5675312"/>
                </a:lnTo>
                <a:lnTo>
                  <a:pt x="11113" y="5622925"/>
                </a:lnTo>
                <a:lnTo>
                  <a:pt x="1588" y="5562600"/>
                </a:lnTo>
                <a:lnTo>
                  <a:pt x="0" y="5494337"/>
                </a:lnTo>
                <a:lnTo>
                  <a:pt x="1588" y="5426075"/>
                </a:lnTo>
                <a:lnTo>
                  <a:pt x="11113" y="5365750"/>
                </a:lnTo>
                <a:lnTo>
                  <a:pt x="20638" y="5313362"/>
                </a:lnTo>
                <a:lnTo>
                  <a:pt x="34925" y="5268912"/>
                </a:lnTo>
                <a:lnTo>
                  <a:pt x="52388" y="5226050"/>
                </a:lnTo>
                <a:lnTo>
                  <a:pt x="69850" y="5186362"/>
                </a:lnTo>
                <a:lnTo>
                  <a:pt x="88900" y="5149850"/>
                </a:lnTo>
                <a:lnTo>
                  <a:pt x="107950" y="5114925"/>
                </a:lnTo>
                <a:lnTo>
                  <a:pt x="127000" y="5075237"/>
                </a:lnTo>
                <a:lnTo>
                  <a:pt x="142875" y="5033962"/>
                </a:lnTo>
                <a:lnTo>
                  <a:pt x="157163" y="4987925"/>
                </a:lnTo>
                <a:lnTo>
                  <a:pt x="168275" y="4935537"/>
                </a:lnTo>
                <a:lnTo>
                  <a:pt x="176213" y="4875212"/>
                </a:lnTo>
                <a:lnTo>
                  <a:pt x="179388" y="4806950"/>
                </a:lnTo>
                <a:lnTo>
                  <a:pt x="176213" y="4738687"/>
                </a:lnTo>
                <a:lnTo>
                  <a:pt x="168275" y="4678362"/>
                </a:lnTo>
                <a:lnTo>
                  <a:pt x="157163" y="4625975"/>
                </a:lnTo>
                <a:lnTo>
                  <a:pt x="142875" y="4579937"/>
                </a:lnTo>
                <a:lnTo>
                  <a:pt x="127000" y="4537075"/>
                </a:lnTo>
                <a:lnTo>
                  <a:pt x="107950" y="4498975"/>
                </a:lnTo>
                <a:lnTo>
                  <a:pt x="69850" y="4424362"/>
                </a:lnTo>
                <a:lnTo>
                  <a:pt x="52388" y="4386262"/>
                </a:lnTo>
                <a:lnTo>
                  <a:pt x="34925" y="4343400"/>
                </a:lnTo>
                <a:lnTo>
                  <a:pt x="20638" y="4297362"/>
                </a:lnTo>
                <a:lnTo>
                  <a:pt x="11113" y="4244975"/>
                </a:lnTo>
                <a:lnTo>
                  <a:pt x="1588" y="4186237"/>
                </a:lnTo>
                <a:lnTo>
                  <a:pt x="0" y="4116387"/>
                </a:lnTo>
                <a:lnTo>
                  <a:pt x="1588" y="4048125"/>
                </a:lnTo>
                <a:lnTo>
                  <a:pt x="11113" y="3987800"/>
                </a:lnTo>
                <a:lnTo>
                  <a:pt x="20638" y="3935412"/>
                </a:lnTo>
                <a:lnTo>
                  <a:pt x="34925" y="3890962"/>
                </a:lnTo>
                <a:lnTo>
                  <a:pt x="52388" y="3848100"/>
                </a:lnTo>
                <a:lnTo>
                  <a:pt x="69850" y="3811587"/>
                </a:lnTo>
                <a:lnTo>
                  <a:pt x="107950" y="3736975"/>
                </a:lnTo>
                <a:lnTo>
                  <a:pt x="127000" y="3697287"/>
                </a:lnTo>
                <a:lnTo>
                  <a:pt x="142875" y="3656012"/>
                </a:lnTo>
                <a:lnTo>
                  <a:pt x="157163" y="3609975"/>
                </a:lnTo>
                <a:lnTo>
                  <a:pt x="168275" y="3557587"/>
                </a:lnTo>
                <a:lnTo>
                  <a:pt x="176213" y="3497262"/>
                </a:lnTo>
                <a:lnTo>
                  <a:pt x="179388" y="3427412"/>
                </a:lnTo>
                <a:lnTo>
                  <a:pt x="176213" y="3360737"/>
                </a:lnTo>
                <a:lnTo>
                  <a:pt x="168275" y="3300412"/>
                </a:lnTo>
                <a:lnTo>
                  <a:pt x="157163" y="3248025"/>
                </a:lnTo>
                <a:lnTo>
                  <a:pt x="142875" y="3201987"/>
                </a:lnTo>
                <a:lnTo>
                  <a:pt x="127000" y="3160712"/>
                </a:lnTo>
                <a:lnTo>
                  <a:pt x="107950" y="3121025"/>
                </a:lnTo>
                <a:lnTo>
                  <a:pt x="88900" y="3084512"/>
                </a:lnTo>
                <a:lnTo>
                  <a:pt x="69850" y="3046412"/>
                </a:lnTo>
                <a:lnTo>
                  <a:pt x="52388" y="3009900"/>
                </a:lnTo>
                <a:lnTo>
                  <a:pt x="34925" y="2967037"/>
                </a:lnTo>
                <a:lnTo>
                  <a:pt x="20638" y="2922587"/>
                </a:lnTo>
                <a:lnTo>
                  <a:pt x="11113" y="2868612"/>
                </a:lnTo>
                <a:lnTo>
                  <a:pt x="1588" y="2809875"/>
                </a:lnTo>
                <a:lnTo>
                  <a:pt x="0" y="2741612"/>
                </a:lnTo>
                <a:lnTo>
                  <a:pt x="1588" y="2671762"/>
                </a:lnTo>
                <a:lnTo>
                  <a:pt x="11113" y="2613025"/>
                </a:lnTo>
                <a:lnTo>
                  <a:pt x="20638" y="2560637"/>
                </a:lnTo>
                <a:lnTo>
                  <a:pt x="34925" y="2513012"/>
                </a:lnTo>
                <a:lnTo>
                  <a:pt x="52388" y="2471737"/>
                </a:lnTo>
                <a:lnTo>
                  <a:pt x="69850" y="2433637"/>
                </a:lnTo>
                <a:lnTo>
                  <a:pt x="88900" y="2395537"/>
                </a:lnTo>
                <a:lnTo>
                  <a:pt x="107950" y="2359025"/>
                </a:lnTo>
                <a:lnTo>
                  <a:pt x="127000" y="2319337"/>
                </a:lnTo>
                <a:lnTo>
                  <a:pt x="142875" y="2278062"/>
                </a:lnTo>
                <a:lnTo>
                  <a:pt x="157163" y="2232025"/>
                </a:lnTo>
                <a:lnTo>
                  <a:pt x="168275" y="2179637"/>
                </a:lnTo>
                <a:lnTo>
                  <a:pt x="176213" y="2119312"/>
                </a:lnTo>
                <a:lnTo>
                  <a:pt x="179388" y="2051050"/>
                </a:lnTo>
                <a:lnTo>
                  <a:pt x="176213" y="1982787"/>
                </a:lnTo>
                <a:lnTo>
                  <a:pt x="168275" y="1922462"/>
                </a:lnTo>
                <a:lnTo>
                  <a:pt x="157163" y="1870075"/>
                </a:lnTo>
                <a:lnTo>
                  <a:pt x="142875" y="1824037"/>
                </a:lnTo>
                <a:lnTo>
                  <a:pt x="127000" y="1782762"/>
                </a:lnTo>
                <a:lnTo>
                  <a:pt x="107950" y="1743075"/>
                </a:lnTo>
                <a:lnTo>
                  <a:pt x="88900" y="1708150"/>
                </a:lnTo>
                <a:lnTo>
                  <a:pt x="69850" y="1671637"/>
                </a:lnTo>
                <a:lnTo>
                  <a:pt x="52388" y="1631950"/>
                </a:lnTo>
                <a:lnTo>
                  <a:pt x="34925" y="1589087"/>
                </a:lnTo>
                <a:lnTo>
                  <a:pt x="20638" y="1544637"/>
                </a:lnTo>
                <a:lnTo>
                  <a:pt x="11113" y="1492250"/>
                </a:lnTo>
                <a:lnTo>
                  <a:pt x="1588" y="1431925"/>
                </a:lnTo>
                <a:lnTo>
                  <a:pt x="0" y="1363662"/>
                </a:lnTo>
                <a:lnTo>
                  <a:pt x="1588" y="1295400"/>
                </a:lnTo>
                <a:lnTo>
                  <a:pt x="11113" y="1235075"/>
                </a:lnTo>
                <a:lnTo>
                  <a:pt x="20638" y="1182687"/>
                </a:lnTo>
                <a:lnTo>
                  <a:pt x="34925" y="1136650"/>
                </a:lnTo>
                <a:lnTo>
                  <a:pt x="52388" y="1095375"/>
                </a:lnTo>
                <a:lnTo>
                  <a:pt x="69850" y="1055687"/>
                </a:lnTo>
                <a:lnTo>
                  <a:pt x="88900" y="1017587"/>
                </a:lnTo>
                <a:lnTo>
                  <a:pt x="107950" y="981075"/>
                </a:lnTo>
                <a:lnTo>
                  <a:pt x="127000" y="942975"/>
                </a:lnTo>
                <a:lnTo>
                  <a:pt x="142875" y="901700"/>
                </a:lnTo>
                <a:lnTo>
                  <a:pt x="157163" y="854075"/>
                </a:lnTo>
                <a:lnTo>
                  <a:pt x="168275" y="801687"/>
                </a:lnTo>
                <a:lnTo>
                  <a:pt x="176213" y="744537"/>
                </a:lnTo>
                <a:lnTo>
                  <a:pt x="179388" y="673100"/>
                </a:lnTo>
                <a:lnTo>
                  <a:pt x="176213" y="606425"/>
                </a:lnTo>
                <a:lnTo>
                  <a:pt x="168275" y="546100"/>
                </a:lnTo>
                <a:lnTo>
                  <a:pt x="157163" y="496887"/>
                </a:lnTo>
                <a:lnTo>
                  <a:pt x="142875" y="450850"/>
                </a:lnTo>
                <a:lnTo>
                  <a:pt x="127000" y="409575"/>
                </a:lnTo>
                <a:lnTo>
                  <a:pt x="109538" y="369887"/>
                </a:lnTo>
                <a:lnTo>
                  <a:pt x="92075" y="334962"/>
                </a:lnTo>
                <a:lnTo>
                  <a:pt x="73025" y="296862"/>
                </a:lnTo>
                <a:lnTo>
                  <a:pt x="53975" y="260350"/>
                </a:lnTo>
                <a:lnTo>
                  <a:pt x="38100" y="217487"/>
                </a:lnTo>
                <a:lnTo>
                  <a:pt x="22225" y="174625"/>
                </a:lnTo>
                <a:lnTo>
                  <a:pt x="12700" y="122237"/>
                </a:lnTo>
                <a:lnTo>
                  <a:pt x="4763" y="66675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 defTabSz="45720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09014F-9A23-45E7-9D62-89156EF0E5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6641" y="662400"/>
            <a:ext cx="3410309" cy="1492132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HDD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740D8E28-91B5-42B0-9D6C-B777D8AD90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713579" cy="6858000"/>
          </a:xfrm>
          <a:custGeom>
            <a:avLst/>
            <a:gdLst>
              <a:gd name="connsiteX0" fmla="*/ 0 w 7713579"/>
              <a:gd name="connsiteY0" fmla="*/ 0 h 6858000"/>
              <a:gd name="connsiteX1" fmla="*/ 7534191 w 7713579"/>
              <a:gd name="connsiteY1" fmla="*/ 0 h 6858000"/>
              <a:gd name="connsiteX2" fmla="*/ 7538954 w 7713579"/>
              <a:gd name="connsiteY2" fmla="*/ 66675 h 6858000"/>
              <a:gd name="connsiteX3" fmla="*/ 7546891 w 7713579"/>
              <a:gd name="connsiteY3" fmla="*/ 122237 h 6858000"/>
              <a:gd name="connsiteX4" fmla="*/ 7556416 w 7713579"/>
              <a:gd name="connsiteY4" fmla="*/ 174625 h 6858000"/>
              <a:gd name="connsiteX5" fmla="*/ 7572291 w 7713579"/>
              <a:gd name="connsiteY5" fmla="*/ 217487 h 6858000"/>
              <a:gd name="connsiteX6" fmla="*/ 7588166 w 7713579"/>
              <a:gd name="connsiteY6" fmla="*/ 260350 h 6858000"/>
              <a:gd name="connsiteX7" fmla="*/ 7607216 w 7713579"/>
              <a:gd name="connsiteY7" fmla="*/ 296862 h 6858000"/>
              <a:gd name="connsiteX8" fmla="*/ 7626266 w 7713579"/>
              <a:gd name="connsiteY8" fmla="*/ 334962 h 6858000"/>
              <a:gd name="connsiteX9" fmla="*/ 7643729 w 7713579"/>
              <a:gd name="connsiteY9" fmla="*/ 369887 h 6858000"/>
              <a:gd name="connsiteX10" fmla="*/ 7661191 w 7713579"/>
              <a:gd name="connsiteY10" fmla="*/ 409575 h 6858000"/>
              <a:gd name="connsiteX11" fmla="*/ 7677066 w 7713579"/>
              <a:gd name="connsiteY11" fmla="*/ 450850 h 6858000"/>
              <a:gd name="connsiteX12" fmla="*/ 7691354 w 7713579"/>
              <a:gd name="connsiteY12" fmla="*/ 496887 h 6858000"/>
              <a:gd name="connsiteX13" fmla="*/ 7702466 w 7713579"/>
              <a:gd name="connsiteY13" fmla="*/ 546100 h 6858000"/>
              <a:gd name="connsiteX14" fmla="*/ 7710404 w 7713579"/>
              <a:gd name="connsiteY14" fmla="*/ 606425 h 6858000"/>
              <a:gd name="connsiteX15" fmla="*/ 7713579 w 7713579"/>
              <a:gd name="connsiteY15" fmla="*/ 673100 h 6858000"/>
              <a:gd name="connsiteX16" fmla="*/ 7710404 w 7713579"/>
              <a:gd name="connsiteY16" fmla="*/ 744537 h 6858000"/>
              <a:gd name="connsiteX17" fmla="*/ 7702466 w 7713579"/>
              <a:gd name="connsiteY17" fmla="*/ 801687 h 6858000"/>
              <a:gd name="connsiteX18" fmla="*/ 7691354 w 7713579"/>
              <a:gd name="connsiteY18" fmla="*/ 854075 h 6858000"/>
              <a:gd name="connsiteX19" fmla="*/ 7677066 w 7713579"/>
              <a:gd name="connsiteY19" fmla="*/ 901700 h 6858000"/>
              <a:gd name="connsiteX20" fmla="*/ 7661191 w 7713579"/>
              <a:gd name="connsiteY20" fmla="*/ 942975 h 6858000"/>
              <a:gd name="connsiteX21" fmla="*/ 7642141 w 7713579"/>
              <a:gd name="connsiteY21" fmla="*/ 981075 h 6858000"/>
              <a:gd name="connsiteX22" fmla="*/ 7623091 w 7713579"/>
              <a:gd name="connsiteY22" fmla="*/ 1017587 h 6858000"/>
              <a:gd name="connsiteX23" fmla="*/ 7604041 w 7713579"/>
              <a:gd name="connsiteY23" fmla="*/ 1055687 h 6858000"/>
              <a:gd name="connsiteX24" fmla="*/ 7586579 w 7713579"/>
              <a:gd name="connsiteY24" fmla="*/ 1095375 h 6858000"/>
              <a:gd name="connsiteX25" fmla="*/ 7569116 w 7713579"/>
              <a:gd name="connsiteY25" fmla="*/ 1136650 h 6858000"/>
              <a:gd name="connsiteX26" fmla="*/ 7554829 w 7713579"/>
              <a:gd name="connsiteY26" fmla="*/ 1182687 h 6858000"/>
              <a:gd name="connsiteX27" fmla="*/ 7545304 w 7713579"/>
              <a:gd name="connsiteY27" fmla="*/ 1235075 h 6858000"/>
              <a:gd name="connsiteX28" fmla="*/ 7535779 w 7713579"/>
              <a:gd name="connsiteY28" fmla="*/ 1295400 h 6858000"/>
              <a:gd name="connsiteX29" fmla="*/ 7534191 w 7713579"/>
              <a:gd name="connsiteY29" fmla="*/ 1363662 h 6858000"/>
              <a:gd name="connsiteX30" fmla="*/ 7535779 w 7713579"/>
              <a:gd name="connsiteY30" fmla="*/ 1431925 h 6858000"/>
              <a:gd name="connsiteX31" fmla="*/ 7545304 w 7713579"/>
              <a:gd name="connsiteY31" fmla="*/ 1492250 h 6858000"/>
              <a:gd name="connsiteX32" fmla="*/ 7554829 w 7713579"/>
              <a:gd name="connsiteY32" fmla="*/ 1544637 h 6858000"/>
              <a:gd name="connsiteX33" fmla="*/ 7569116 w 7713579"/>
              <a:gd name="connsiteY33" fmla="*/ 1589087 h 6858000"/>
              <a:gd name="connsiteX34" fmla="*/ 7586579 w 7713579"/>
              <a:gd name="connsiteY34" fmla="*/ 1631950 h 6858000"/>
              <a:gd name="connsiteX35" fmla="*/ 7604041 w 7713579"/>
              <a:gd name="connsiteY35" fmla="*/ 1671637 h 6858000"/>
              <a:gd name="connsiteX36" fmla="*/ 7623091 w 7713579"/>
              <a:gd name="connsiteY36" fmla="*/ 1708150 h 6858000"/>
              <a:gd name="connsiteX37" fmla="*/ 7642141 w 7713579"/>
              <a:gd name="connsiteY37" fmla="*/ 1743075 h 6858000"/>
              <a:gd name="connsiteX38" fmla="*/ 7661191 w 7713579"/>
              <a:gd name="connsiteY38" fmla="*/ 1782762 h 6858000"/>
              <a:gd name="connsiteX39" fmla="*/ 7677066 w 7713579"/>
              <a:gd name="connsiteY39" fmla="*/ 1824037 h 6858000"/>
              <a:gd name="connsiteX40" fmla="*/ 7691354 w 7713579"/>
              <a:gd name="connsiteY40" fmla="*/ 1870075 h 6858000"/>
              <a:gd name="connsiteX41" fmla="*/ 7702466 w 7713579"/>
              <a:gd name="connsiteY41" fmla="*/ 1922462 h 6858000"/>
              <a:gd name="connsiteX42" fmla="*/ 7710404 w 7713579"/>
              <a:gd name="connsiteY42" fmla="*/ 1982787 h 6858000"/>
              <a:gd name="connsiteX43" fmla="*/ 7713579 w 7713579"/>
              <a:gd name="connsiteY43" fmla="*/ 2051050 h 6858000"/>
              <a:gd name="connsiteX44" fmla="*/ 7710404 w 7713579"/>
              <a:gd name="connsiteY44" fmla="*/ 2119312 h 6858000"/>
              <a:gd name="connsiteX45" fmla="*/ 7702466 w 7713579"/>
              <a:gd name="connsiteY45" fmla="*/ 2179637 h 6858000"/>
              <a:gd name="connsiteX46" fmla="*/ 7691354 w 7713579"/>
              <a:gd name="connsiteY46" fmla="*/ 2232025 h 6858000"/>
              <a:gd name="connsiteX47" fmla="*/ 7677066 w 7713579"/>
              <a:gd name="connsiteY47" fmla="*/ 2278062 h 6858000"/>
              <a:gd name="connsiteX48" fmla="*/ 7661191 w 7713579"/>
              <a:gd name="connsiteY48" fmla="*/ 2319337 h 6858000"/>
              <a:gd name="connsiteX49" fmla="*/ 7642141 w 7713579"/>
              <a:gd name="connsiteY49" fmla="*/ 2359025 h 6858000"/>
              <a:gd name="connsiteX50" fmla="*/ 7623091 w 7713579"/>
              <a:gd name="connsiteY50" fmla="*/ 2395537 h 6858000"/>
              <a:gd name="connsiteX51" fmla="*/ 7604041 w 7713579"/>
              <a:gd name="connsiteY51" fmla="*/ 2433637 h 6858000"/>
              <a:gd name="connsiteX52" fmla="*/ 7586579 w 7713579"/>
              <a:gd name="connsiteY52" fmla="*/ 2471737 h 6858000"/>
              <a:gd name="connsiteX53" fmla="*/ 7569116 w 7713579"/>
              <a:gd name="connsiteY53" fmla="*/ 2513012 h 6858000"/>
              <a:gd name="connsiteX54" fmla="*/ 7554829 w 7713579"/>
              <a:gd name="connsiteY54" fmla="*/ 2560637 h 6858000"/>
              <a:gd name="connsiteX55" fmla="*/ 7545304 w 7713579"/>
              <a:gd name="connsiteY55" fmla="*/ 2613025 h 6858000"/>
              <a:gd name="connsiteX56" fmla="*/ 7535779 w 7713579"/>
              <a:gd name="connsiteY56" fmla="*/ 2671762 h 6858000"/>
              <a:gd name="connsiteX57" fmla="*/ 7534191 w 7713579"/>
              <a:gd name="connsiteY57" fmla="*/ 2741612 h 6858000"/>
              <a:gd name="connsiteX58" fmla="*/ 7535779 w 7713579"/>
              <a:gd name="connsiteY58" fmla="*/ 2809875 h 6858000"/>
              <a:gd name="connsiteX59" fmla="*/ 7545304 w 7713579"/>
              <a:gd name="connsiteY59" fmla="*/ 2868612 h 6858000"/>
              <a:gd name="connsiteX60" fmla="*/ 7554829 w 7713579"/>
              <a:gd name="connsiteY60" fmla="*/ 2922587 h 6858000"/>
              <a:gd name="connsiteX61" fmla="*/ 7569116 w 7713579"/>
              <a:gd name="connsiteY61" fmla="*/ 2967037 h 6858000"/>
              <a:gd name="connsiteX62" fmla="*/ 7586579 w 7713579"/>
              <a:gd name="connsiteY62" fmla="*/ 3009900 h 6858000"/>
              <a:gd name="connsiteX63" fmla="*/ 7604041 w 7713579"/>
              <a:gd name="connsiteY63" fmla="*/ 3046412 h 6858000"/>
              <a:gd name="connsiteX64" fmla="*/ 7623091 w 7713579"/>
              <a:gd name="connsiteY64" fmla="*/ 3084512 h 6858000"/>
              <a:gd name="connsiteX65" fmla="*/ 7642141 w 7713579"/>
              <a:gd name="connsiteY65" fmla="*/ 3121025 h 6858000"/>
              <a:gd name="connsiteX66" fmla="*/ 7661191 w 7713579"/>
              <a:gd name="connsiteY66" fmla="*/ 3160712 h 6858000"/>
              <a:gd name="connsiteX67" fmla="*/ 7677066 w 7713579"/>
              <a:gd name="connsiteY67" fmla="*/ 3201987 h 6858000"/>
              <a:gd name="connsiteX68" fmla="*/ 7691354 w 7713579"/>
              <a:gd name="connsiteY68" fmla="*/ 3248025 h 6858000"/>
              <a:gd name="connsiteX69" fmla="*/ 7702466 w 7713579"/>
              <a:gd name="connsiteY69" fmla="*/ 3300412 h 6858000"/>
              <a:gd name="connsiteX70" fmla="*/ 7710404 w 7713579"/>
              <a:gd name="connsiteY70" fmla="*/ 3360737 h 6858000"/>
              <a:gd name="connsiteX71" fmla="*/ 7713579 w 7713579"/>
              <a:gd name="connsiteY71" fmla="*/ 3427412 h 6858000"/>
              <a:gd name="connsiteX72" fmla="*/ 7710404 w 7713579"/>
              <a:gd name="connsiteY72" fmla="*/ 3497262 h 6858000"/>
              <a:gd name="connsiteX73" fmla="*/ 7702466 w 7713579"/>
              <a:gd name="connsiteY73" fmla="*/ 3557587 h 6858000"/>
              <a:gd name="connsiteX74" fmla="*/ 7691354 w 7713579"/>
              <a:gd name="connsiteY74" fmla="*/ 3609975 h 6858000"/>
              <a:gd name="connsiteX75" fmla="*/ 7677066 w 7713579"/>
              <a:gd name="connsiteY75" fmla="*/ 3656012 h 6858000"/>
              <a:gd name="connsiteX76" fmla="*/ 7661191 w 7713579"/>
              <a:gd name="connsiteY76" fmla="*/ 3697287 h 6858000"/>
              <a:gd name="connsiteX77" fmla="*/ 7642141 w 7713579"/>
              <a:gd name="connsiteY77" fmla="*/ 3736975 h 6858000"/>
              <a:gd name="connsiteX78" fmla="*/ 7604041 w 7713579"/>
              <a:gd name="connsiteY78" fmla="*/ 3811587 h 6858000"/>
              <a:gd name="connsiteX79" fmla="*/ 7586579 w 7713579"/>
              <a:gd name="connsiteY79" fmla="*/ 3848100 h 6858000"/>
              <a:gd name="connsiteX80" fmla="*/ 7569116 w 7713579"/>
              <a:gd name="connsiteY80" fmla="*/ 3890962 h 6858000"/>
              <a:gd name="connsiteX81" fmla="*/ 7554829 w 7713579"/>
              <a:gd name="connsiteY81" fmla="*/ 3935412 h 6858000"/>
              <a:gd name="connsiteX82" fmla="*/ 7545304 w 7713579"/>
              <a:gd name="connsiteY82" fmla="*/ 3987800 h 6858000"/>
              <a:gd name="connsiteX83" fmla="*/ 7535779 w 7713579"/>
              <a:gd name="connsiteY83" fmla="*/ 4048125 h 6858000"/>
              <a:gd name="connsiteX84" fmla="*/ 7534191 w 7713579"/>
              <a:gd name="connsiteY84" fmla="*/ 4116387 h 6858000"/>
              <a:gd name="connsiteX85" fmla="*/ 7535779 w 7713579"/>
              <a:gd name="connsiteY85" fmla="*/ 4186237 h 6858000"/>
              <a:gd name="connsiteX86" fmla="*/ 7545304 w 7713579"/>
              <a:gd name="connsiteY86" fmla="*/ 4244975 h 6858000"/>
              <a:gd name="connsiteX87" fmla="*/ 7554829 w 7713579"/>
              <a:gd name="connsiteY87" fmla="*/ 4297362 h 6858000"/>
              <a:gd name="connsiteX88" fmla="*/ 7569116 w 7713579"/>
              <a:gd name="connsiteY88" fmla="*/ 4343400 h 6858000"/>
              <a:gd name="connsiteX89" fmla="*/ 7586579 w 7713579"/>
              <a:gd name="connsiteY89" fmla="*/ 4386262 h 6858000"/>
              <a:gd name="connsiteX90" fmla="*/ 7604041 w 7713579"/>
              <a:gd name="connsiteY90" fmla="*/ 4424362 h 6858000"/>
              <a:gd name="connsiteX91" fmla="*/ 7642141 w 7713579"/>
              <a:gd name="connsiteY91" fmla="*/ 4498975 h 6858000"/>
              <a:gd name="connsiteX92" fmla="*/ 7661191 w 7713579"/>
              <a:gd name="connsiteY92" fmla="*/ 4537075 h 6858000"/>
              <a:gd name="connsiteX93" fmla="*/ 7677066 w 7713579"/>
              <a:gd name="connsiteY93" fmla="*/ 4579937 h 6858000"/>
              <a:gd name="connsiteX94" fmla="*/ 7691354 w 7713579"/>
              <a:gd name="connsiteY94" fmla="*/ 4625975 h 6858000"/>
              <a:gd name="connsiteX95" fmla="*/ 7702466 w 7713579"/>
              <a:gd name="connsiteY95" fmla="*/ 4678362 h 6858000"/>
              <a:gd name="connsiteX96" fmla="*/ 7710404 w 7713579"/>
              <a:gd name="connsiteY96" fmla="*/ 4738687 h 6858000"/>
              <a:gd name="connsiteX97" fmla="*/ 7713579 w 7713579"/>
              <a:gd name="connsiteY97" fmla="*/ 4806950 h 6858000"/>
              <a:gd name="connsiteX98" fmla="*/ 7710404 w 7713579"/>
              <a:gd name="connsiteY98" fmla="*/ 4875212 h 6858000"/>
              <a:gd name="connsiteX99" fmla="*/ 7702466 w 7713579"/>
              <a:gd name="connsiteY99" fmla="*/ 4935537 h 6858000"/>
              <a:gd name="connsiteX100" fmla="*/ 7691354 w 7713579"/>
              <a:gd name="connsiteY100" fmla="*/ 4987925 h 6858000"/>
              <a:gd name="connsiteX101" fmla="*/ 7677066 w 7713579"/>
              <a:gd name="connsiteY101" fmla="*/ 5033962 h 6858000"/>
              <a:gd name="connsiteX102" fmla="*/ 7661191 w 7713579"/>
              <a:gd name="connsiteY102" fmla="*/ 5075237 h 6858000"/>
              <a:gd name="connsiteX103" fmla="*/ 7642141 w 7713579"/>
              <a:gd name="connsiteY103" fmla="*/ 5114925 h 6858000"/>
              <a:gd name="connsiteX104" fmla="*/ 7623091 w 7713579"/>
              <a:gd name="connsiteY104" fmla="*/ 5149850 h 6858000"/>
              <a:gd name="connsiteX105" fmla="*/ 7604041 w 7713579"/>
              <a:gd name="connsiteY105" fmla="*/ 5186362 h 6858000"/>
              <a:gd name="connsiteX106" fmla="*/ 7586579 w 7713579"/>
              <a:gd name="connsiteY106" fmla="*/ 5226050 h 6858000"/>
              <a:gd name="connsiteX107" fmla="*/ 7569116 w 7713579"/>
              <a:gd name="connsiteY107" fmla="*/ 5268912 h 6858000"/>
              <a:gd name="connsiteX108" fmla="*/ 7554829 w 7713579"/>
              <a:gd name="connsiteY108" fmla="*/ 5313362 h 6858000"/>
              <a:gd name="connsiteX109" fmla="*/ 7545304 w 7713579"/>
              <a:gd name="connsiteY109" fmla="*/ 5365750 h 6858000"/>
              <a:gd name="connsiteX110" fmla="*/ 7535779 w 7713579"/>
              <a:gd name="connsiteY110" fmla="*/ 5426075 h 6858000"/>
              <a:gd name="connsiteX111" fmla="*/ 7534191 w 7713579"/>
              <a:gd name="connsiteY111" fmla="*/ 5494337 h 6858000"/>
              <a:gd name="connsiteX112" fmla="*/ 7535779 w 7713579"/>
              <a:gd name="connsiteY112" fmla="*/ 5562600 h 6858000"/>
              <a:gd name="connsiteX113" fmla="*/ 7545304 w 7713579"/>
              <a:gd name="connsiteY113" fmla="*/ 5622925 h 6858000"/>
              <a:gd name="connsiteX114" fmla="*/ 7554829 w 7713579"/>
              <a:gd name="connsiteY114" fmla="*/ 5675312 h 6858000"/>
              <a:gd name="connsiteX115" fmla="*/ 7569116 w 7713579"/>
              <a:gd name="connsiteY115" fmla="*/ 5721350 h 6858000"/>
              <a:gd name="connsiteX116" fmla="*/ 7586579 w 7713579"/>
              <a:gd name="connsiteY116" fmla="*/ 5762625 h 6858000"/>
              <a:gd name="connsiteX117" fmla="*/ 7604041 w 7713579"/>
              <a:gd name="connsiteY117" fmla="*/ 5802312 h 6858000"/>
              <a:gd name="connsiteX118" fmla="*/ 7623091 w 7713579"/>
              <a:gd name="connsiteY118" fmla="*/ 5840412 h 6858000"/>
              <a:gd name="connsiteX119" fmla="*/ 7642141 w 7713579"/>
              <a:gd name="connsiteY119" fmla="*/ 5876925 h 6858000"/>
              <a:gd name="connsiteX120" fmla="*/ 7661191 w 7713579"/>
              <a:gd name="connsiteY120" fmla="*/ 5915025 h 6858000"/>
              <a:gd name="connsiteX121" fmla="*/ 7677066 w 7713579"/>
              <a:gd name="connsiteY121" fmla="*/ 5956300 h 6858000"/>
              <a:gd name="connsiteX122" fmla="*/ 7691354 w 7713579"/>
              <a:gd name="connsiteY122" fmla="*/ 6003925 h 6858000"/>
              <a:gd name="connsiteX123" fmla="*/ 7702466 w 7713579"/>
              <a:gd name="connsiteY123" fmla="*/ 6056312 h 6858000"/>
              <a:gd name="connsiteX124" fmla="*/ 7710404 w 7713579"/>
              <a:gd name="connsiteY124" fmla="*/ 6113462 h 6858000"/>
              <a:gd name="connsiteX125" fmla="*/ 7713579 w 7713579"/>
              <a:gd name="connsiteY125" fmla="*/ 6183312 h 6858000"/>
              <a:gd name="connsiteX126" fmla="*/ 7710404 w 7713579"/>
              <a:gd name="connsiteY126" fmla="*/ 6251575 h 6858000"/>
              <a:gd name="connsiteX127" fmla="*/ 7702466 w 7713579"/>
              <a:gd name="connsiteY127" fmla="*/ 6311900 h 6858000"/>
              <a:gd name="connsiteX128" fmla="*/ 7691354 w 7713579"/>
              <a:gd name="connsiteY128" fmla="*/ 6361112 h 6858000"/>
              <a:gd name="connsiteX129" fmla="*/ 7677066 w 7713579"/>
              <a:gd name="connsiteY129" fmla="*/ 6407150 h 6858000"/>
              <a:gd name="connsiteX130" fmla="*/ 7661191 w 7713579"/>
              <a:gd name="connsiteY130" fmla="*/ 6448425 h 6858000"/>
              <a:gd name="connsiteX131" fmla="*/ 7643729 w 7713579"/>
              <a:gd name="connsiteY131" fmla="*/ 6488112 h 6858000"/>
              <a:gd name="connsiteX132" fmla="*/ 7626266 w 7713579"/>
              <a:gd name="connsiteY132" fmla="*/ 6523037 h 6858000"/>
              <a:gd name="connsiteX133" fmla="*/ 7607216 w 7713579"/>
              <a:gd name="connsiteY133" fmla="*/ 6561137 h 6858000"/>
              <a:gd name="connsiteX134" fmla="*/ 7588166 w 7713579"/>
              <a:gd name="connsiteY134" fmla="*/ 6597650 h 6858000"/>
              <a:gd name="connsiteX135" fmla="*/ 7572291 w 7713579"/>
              <a:gd name="connsiteY135" fmla="*/ 6640512 h 6858000"/>
              <a:gd name="connsiteX136" fmla="*/ 7556416 w 7713579"/>
              <a:gd name="connsiteY136" fmla="*/ 6683375 h 6858000"/>
              <a:gd name="connsiteX137" fmla="*/ 7546891 w 7713579"/>
              <a:gd name="connsiteY137" fmla="*/ 6735762 h 6858000"/>
              <a:gd name="connsiteX138" fmla="*/ 7538954 w 7713579"/>
              <a:gd name="connsiteY138" fmla="*/ 6791325 h 6858000"/>
              <a:gd name="connsiteX139" fmla="*/ 7534191 w 7713579"/>
              <a:gd name="connsiteY139" fmla="*/ 6858000 h 6858000"/>
              <a:gd name="connsiteX140" fmla="*/ 0 w 7713579"/>
              <a:gd name="connsiteY140" fmla="*/ 6858000 h 6858000"/>
              <a:gd name="connsiteX141" fmla="*/ 0 w 7713579"/>
              <a:gd name="connsiteY141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</a:cxnLst>
            <a:rect l="l" t="t" r="r" b="b"/>
            <a:pathLst>
              <a:path w="7713579" h="6858000">
                <a:moveTo>
                  <a:pt x="0" y="0"/>
                </a:moveTo>
                <a:lnTo>
                  <a:pt x="7534191" y="0"/>
                </a:lnTo>
                <a:lnTo>
                  <a:pt x="7538954" y="66675"/>
                </a:lnTo>
                <a:lnTo>
                  <a:pt x="7546891" y="122237"/>
                </a:lnTo>
                <a:lnTo>
                  <a:pt x="7556416" y="174625"/>
                </a:lnTo>
                <a:lnTo>
                  <a:pt x="7572291" y="217487"/>
                </a:lnTo>
                <a:lnTo>
                  <a:pt x="7588166" y="260350"/>
                </a:lnTo>
                <a:lnTo>
                  <a:pt x="7607216" y="296862"/>
                </a:lnTo>
                <a:lnTo>
                  <a:pt x="7626266" y="334962"/>
                </a:lnTo>
                <a:lnTo>
                  <a:pt x="7643729" y="369887"/>
                </a:lnTo>
                <a:lnTo>
                  <a:pt x="7661191" y="409575"/>
                </a:lnTo>
                <a:lnTo>
                  <a:pt x="7677066" y="450850"/>
                </a:lnTo>
                <a:lnTo>
                  <a:pt x="7691354" y="496887"/>
                </a:lnTo>
                <a:lnTo>
                  <a:pt x="7702466" y="546100"/>
                </a:lnTo>
                <a:lnTo>
                  <a:pt x="7710404" y="606425"/>
                </a:lnTo>
                <a:lnTo>
                  <a:pt x="7713579" y="673100"/>
                </a:lnTo>
                <a:lnTo>
                  <a:pt x="7710404" y="744537"/>
                </a:lnTo>
                <a:lnTo>
                  <a:pt x="7702466" y="801687"/>
                </a:lnTo>
                <a:lnTo>
                  <a:pt x="7691354" y="854075"/>
                </a:lnTo>
                <a:lnTo>
                  <a:pt x="7677066" y="901700"/>
                </a:lnTo>
                <a:lnTo>
                  <a:pt x="7661191" y="942975"/>
                </a:lnTo>
                <a:lnTo>
                  <a:pt x="7642141" y="981075"/>
                </a:lnTo>
                <a:lnTo>
                  <a:pt x="7623091" y="1017587"/>
                </a:lnTo>
                <a:lnTo>
                  <a:pt x="7604041" y="1055687"/>
                </a:lnTo>
                <a:lnTo>
                  <a:pt x="7586579" y="1095375"/>
                </a:lnTo>
                <a:lnTo>
                  <a:pt x="7569116" y="1136650"/>
                </a:lnTo>
                <a:lnTo>
                  <a:pt x="7554829" y="1182687"/>
                </a:lnTo>
                <a:lnTo>
                  <a:pt x="7545304" y="1235075"/>
                </a:lnTo>
                <a:lnTo>
                  <a:pt x="7535779" y="1295400"/>
                </a:lnTo>
                <a:lnTo>
                  <a:pt x="7534191" y="1363662"/>
                </a:lnTo>
                <a:lnTo>
                  <a:pt x="7535779" y="1431925"/>
                </a:lnTo>
                <a:lnTo>
                  <a:pt x="7545304" y="1492250"/>
                </a:lnTo>
                <a:lnTo>
                  <a:pt x="7554829" y="1544637"/>
                </a:lnTo>
                <a:lnTo>
                  <a:pt x="7569116" y="1589087"/>
                </a:lnTo>
                <a:lnTo>
                  <a:pt x="7586579" y="1631950"/>
                </a:lnTo>
                <a:lnTo>
                  <a:pt x="7604041" y="1671637"/>
                </a:lnTo>
                <a:lnTo>
                  <a:pt x="7623091" y="1708150"/>
                </a:lnTo>
                <a:lnTo>
                  <a:pt x="7642141" y="1743075"/>
                </a:lnTo>
                <a:lnTo>
                  <a:pt x="7661191" y="1782762"/>
                </a:lnTo>
                <a:lnTo>
                  <a:pt x="7677066" y="1824037"/>
                </a:lnTo>
                <a:lnTo>
                  <a:pt x="7691354" y="1870075"/>
                </a:lnTo>
                <a:lnTo>
                  <a:pt x="7702466" y="1922462"/>
                </a:lnTo>
                <a:lnTo>
                  <a:pt x="7710404" y="1982787"/>
                </a:lnTo>
                <a:lnTo>
                  <a:pt x="7713579" y="2051050"/>
                </a:lnTo>
                <a:lnTo>
                  <a:pt x="7710404" y="2119312"/>
                </a:lnTo>
                <a:lnTo>
                  <a:pt x="7702466" y="2179637"/>
                </a:lnTo>
                <a:lnTo>
                  <a:pt x="7691354" y="2232025"/>
                </a:lnTo>
                <a:lnTo>
                  <a:pt x="7677066" y="2278062"/>
                </a:lnTo>
                <a:lnTo>
                  <a:pt x="7661191" y="2319337"/>
                </a:lnTo>
                <a:lnTo>
                  <a:pt x="7642141" y="2359025"/>
                </a:lnTo>
                <a:lnTo>
                  <a:pt x="7623091" y="2395537"/>
                </a:lnTo>
                <a:lnTo>
                  <a:pt x="7604041" y="2433637"/>
                </a:lnTo>
                <a:lnTo>
                  <a:pt x="7586579" y="2471737"/>
                </a:lnTo>
                <a:lnTo>
                  <a:pt x="7569116" y="2513012"/>
                </a:lnTo>
                <a:lnTo>
                  <a:pt x="7554829" y="2560637"/>
                </a:lnTo>
                <a:lnTo>
                  <a:pt x="7545304" y="2613025"/>
                </a:lnTo>
                <a:lnTo>
                  <a:pt x="7535779" y="2671762"/>
                </a:lnTo>
                <a:lnTo>
                  <a:pt x="7534191" y="2741612"/>
                </a:lnTo>
                <a:lnTo>
                  <a:pt x="7535779" y="2809875"/>
                </a:lnTo>
                <a:lnTo>
                  <a:pt x="7545304" y="2868612"/>
                </a:lnTo>
                <a:lnTo>
                  <a:pt x="7554829" y="2922587"/>
                </a:lnTo>
                <a:lnTo>
                  <a:pt x="7569116" y="2967037"/>
                </a:lnTo>
                <a:lnTo>
                  <a:pt x="7586579" y="3009900"/>
                </a:lnTo>
                <a:lnTo>
                  <a:pt x="7604041" y="3046412"/>
                </a:lnTo>
                <a:lnTo>
                  <a:pt x="7623091" y="3084512"/>
                </a:lnTo>
                <a:lnTo>
                  <a:pt x="7642141" y="3121025"/>
                </a:lnTo>
                <a:lnTo>
                  <a:pt x="7661191" y="3160712"/>
                </a:lnTo>
                <a:lnTo>
                  <a:pt x="7677066" y="3201987"/>
                </a:lnTo>
                <a:lnTo>
                  <a:pt x="7691354" y="3248025"/>
                </a:lnTo>
                <a:lnTo>
                  <a:pt x="7702466" y="3300412"/>
                </a:lnTo>
                <a:lnTo>
                  <a:pt x="7710404" y="3360737"/>
                </a:lnTo>
                <a:lnTo>
                  <a:pt x="7713579" y="3427412"/>
                </a:lnTo>
                <a:lnTo>
                  <a:pt x="7710404" y="3497262"/>
                </a:lnTo>
                <a:lnTo>
                  <a:pt x="7702466" y="3557587"/>
                </a:lnTo>
                <a:lnTo>
                  <a:pt x="7691354" y="3609975"/>
                </a:lnTo>
                <a:lnTo>
                  <a:pt x="7677066" y="3656012"/>
                </a:lnTo>
                <a:lnTo>
                  <a:pt x="7661191" y="3697287"/>
                </a:lnTo>
                <a:lnTo>
                  <a:pt x="7642141" y="3736975"/>
                </a:lnTo>
                <a:lnTo>
                  <a:pt x="7604041" y="3811587"/>
                </a:lnTo>
                <a:lnTo>
                  <a:pt x="7586579" y="3848100"/>
                </a:lnTo>
                <a:lnTo>
                  <a:pt x="7569116" y="3890962"/>
                </a:lnTo>
                <a:lnTo>
                  <a:pt x="7554829" y="3935412"/>
                </a:lnTo>
                <a:lnTo>
                  <a:pt x="7545304" y="3987800"/>
                </a:lnTo>
                <a:lnTo>
                  <a:pt x="7535779" y="4048125"/>
                </a:lnTo>
                <a:lnTo>
                  <a:pt x="7534191" y="4116387"/>
                </a:lnTo>
                <a:lnTo>
                  <a:pt x="7535779" y="4186237"/>
                </a:lnTo>
                <a:lnTo>
                  <a:pt x="7545304" y="4244975"/>
                </a:lnTo>
                <a:lnTo>
                  <a:pt x="7554829" y="4297362"/>
                </a:lnTo>
                <a:lnTo>
                  <a:pt x="7569116" y="4343400"/>
                </a:lnTo>
                <a:lnTo>
                  <a:pt x="7586579" y="4386262"/>
                </a:lnTo>
                <a:lnTo>
                  <a:pt x="7604041" y="4424362"/>
                </a:lnTo>
                <a:lnTo>
                  <a:pt x="7642141" y="4498975"/>
                </a:lnTo>
                <a:lnTo>
                  <a:pt x="7661191" y="4537075"/>
                </a:lnTo>
                <a:lnTo>
                  <a:pt x="7677066" y="4579937"/>
                </a:lnTo>
                <a:lnTo>
                  <a:pt x="7691354" y="4625975"/>
                </a:lnTo>
                <a:lnTo>
                  <a:pt x="7702466" y="4678362"/>
                </a:lnTo>
                <a:lnTo>
                  <a:pt x="7710404" y="4738687"/>
                </a:lnTo>
                <a:lnTo>
                  <a:pt x="7713579" y="4806950"/>
                </a:lnTo>
                <a:lnTo>
                  <a:pt x="7710404" y="4875212"/>
                </a:lnTo>
                <a:lnTo>
                  <a:pt x="7702466" y="4935537"/>
                </a:lnTo>
                <a:lnTo>
                  <a:pt x="7691354" y="4987925"/>
                </a:lnTo>
                <a:lnTo>
                  <a:pt x="7677066" y="5033962"/>
                </a:lnTo>
                <a:lnTo>
                  <a:pt x="7661191" y="5075237"/>
                </a:lnTo>
                <a:lnTo>
                  <a:pt x="7642141" y="5114925"/>
                </a:lnTo>
                <a:lnTo>
                  <a:pt x="7623091" y="5149850"/>
                </a:lnTo>
                <a:lnTo>
                  <a:pt x="7604041" y="5186362"/>
                </a:lnTo>
                <a:lnTo>
                  <a:pt x="7586579" y="5226050"/>
                </a:lnTo>
                <a:lnTo>
                  <a:pt x="7569116" y="5268912"/>
                </a:lnTo>
                <a:lnTo>
                  <a:pt x="7554829" y="5313362"/>
                </a:lnTo>
                <a:lnTo>
                  <a:pt x="7545304" y="5365750"/>
                </a:lnTo>
                <a:lnTo>
                  <a:pt x="7535779" y="5426075"/>
                </a:lnTo>
                <a:lnTo>
                  <a:pt x="7534191" y="5494337"/>
                </a:lnTo>
                <a:lnTo>
                  <a:pt x="7535779" y="5562600"/>
                </a:lnTo>
                <a:lnTo>
                  <a:pt x="7545304" y="5622925"/>
                </a:lnTo>
                <a:lnTo>
                  <a:pt x="7554829" y="5675312"/>
                </a:lnTo>
                <a:lnTo>
                  <a:pt x="7569116" y="5721350"/>
                </a:lnTo>
                <a:lnTo>
                  <a:pt x="7586579" y="5762625"/>
                </a:lnTo>
                <a:lnTo>
                  <a:pt x="7604041" y="5802312"/>
                </a:lnTo>
                <a:lnTo>
                  <a:pt x="7623091" y="5840412"/>
                </a:lnTo>
                <a:lnTo>
                  <a:pt x="7642141" y="5876925"/>
                </a:lnTo>
                <a:lnTo>
                  <a:pt x="7661191" y="5915025"/>
                </a:lnTo>
                <a:lnTo>
                  <a:pt x="7677066" y="5956300"/>
                </a:lnTo>
                <a:lnTo>
                  <a:pt x="7691354" y="6003925"/>
                </a:lnTo>
                <a:lnTo>
                  <a:pt x="7702466" y="6056312"/>
                </a:lnTo>
                <a:lnTo>
                  <a:pt x="7710404" y="6113462"/>
                </a:lnTo>
                <a:lnTo>
                  <a:pt x="7713579" y="6183312"/>
                </a:lnTo>
                <a:lnTo>
                  <a:pt x="7710404" y="6251575"/>
                </a:lnTo>
                <a:lnTo>
                  <a:pt x="7702466" y="6311900"/>
                </a:lnTo>
                <a:lnTo>
                  <a:pt x="7691354" y="6361112"/>
                </a:lnTo>
                <a:lnTo>
                  <a:pt x="7677066" y="6407150"/>
                </a:lnTo>
                <a:lnTo>
                  <a:pt x="7661191" y="6448425"/>
                </a:lnTo>
                <a:lnTo>
                  <a:pt x="7643729" y="6488112"/>
                </a:lnTo>
                <a:lnTo>
                  <a:pt x="7626266" y="6523037"/>
                </a:lnTo>
                <a:lnTo>
                  <a:pt x="7607216" y="6561137"/>
                </a:lnTo>
                <a:lnTo>
                  <a:pt x="7588166" y="6597650"/>
                </a:lnTo>
                <a:lnTo>
                  <a:pt x="7572291" y="6640512"/>
                </a:lnTo>
                <a:lnTo>
                  <a:pt x="7556416" y="6683375"/>
                </a:lnTo>
                <a:lnTo>
                  <a:pt x="7546891" y="6735762"/>
                </a:lnTo>
                <a:lnTo>
                  <a:pt x="7538954" y="6791325"/>
                </a:lnTo>
                <a:lnTo>
                  <a:pt x="7534191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Diagram&#10;&#10;Description automatically generated">
            <a:extLst>
              <a:ext uri="{FF2B5EF4-FFF2-40B4-BE49-F238E27FC236}">
                <a16:creationId xmlns:a16="http://schemas.microsoft.com/office/drawing/2014/main" id="{15AC2BF5-46DA-498A-BA0F-7D653F3FBF6E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5050" y="1090321"/>
            <a:ext cx="6015897" cy="4677358"/>
          </a:xfrm>
          <a:prstGeom prst="rect">
            <a:avLst/>
          </a:prstGeom>
          <a:noFill/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B080756-C5F9-4903-B862-A52F43A3034C}"/>
              </a:ext>
            </a:extLst>
          </p:cNvPr>
          <p:cNvSpPr txBox="1"/>
          <p:nvPr/>
        </p:nvSpPr>
        <p:spPr>
          <a:xfrm>
            <a:off x="8016641" y="1811383"/>
            <a:ext cx="3410309" cy="43194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Si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vuole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effettuare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una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sintesi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di un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sistema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di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controllo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del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servomotore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agente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sul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posizionamento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della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testina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di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lettura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/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scrittura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dell’HDD</a:t>
            </a:r>
            <a:endParaRPr lang="en-US" sz="1400" b="0" i="0" dirty="0">
              <a:solidFill>
                <a:schemeClr val="tx1">
                  <a:alpha val="60000"/>
                </a:schemeClr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b="0" i="0" dirty="0">
              <a:solidFill>
                <a:schemeClr val="tx1">
                  <a:alpha val="60000"/>
                </a:schemeClr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L'obiettivo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del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sistema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di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controllo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del servo del disco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rigido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è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quello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di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ottenere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un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posizionamento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preciso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delle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testine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di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lettura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/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scrittura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sulla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traccia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desiderata (</a:t>
            </a:r>
            <a:r>
              <a:rPr lang="en-US" sz="1400" b="0" i="0" dirty="0" err="1">
                <a:solidFill>
                  <a:schemeClr val="tx1">
                    <a:alpha val="60000"/>
                  </a:schemeClr>
                </a:solidFill>
                <a:effectLst/>
              </a:rPr>
              <a:t>modalità</a:t>
            </a:r>
            <a:r>
              <a:rPr lang="en-US" sz="1400" b="0" i="0" dirty="0">
                <a:solidFill>
                  <a:schemeClr val="tx1">
                    <a:alpha val="60000"/>
                  </a:schemeClr>
                </a:solidFill>
                <a:effectLst/>
              </a:rPr>
              <a:t> track-following).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1400" dirty="0">
              <a:solidFill>
                <a:schemeClr val="tx1">
                  <a:alpha val="60000"/>
                </a:schemeClr>
              </a:solidFill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Il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sistema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di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controllo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deve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garantire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una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elevata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banda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passante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per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ottenere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un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sistema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veloce ;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deve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essere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inoltre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robusto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alle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varie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incertezze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presenti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nel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alpha val="60000"/>
                  </a:schemeClr>
                </a:solidFill>
              </a:rPr>
              <a:t>sistema</a:t>
            </a:r>
            <a:r>
              <a:rPr lang="en-US" sz="1400" dirty="0">
                <a:solidFill>
                  <a:schemeClr val="tx1">
                    <a:alpha val="6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65410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9F529C3-C941-49FD-8C67-82F134F64B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50000"/>
              <a:lumOff val="50000"/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0586029-32A0-47E5-9AEC-AE3ABA6B94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 w="9525">
            <a:noFill/>
          </a:ln>
          <a:effectLst>
            <a:outerShdw blurRad="63500" dist="17780" dir="5400000" algn="t" rotWithShape="0">
              <a:prstClr val="black">
                <a:alpha val="4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84801A-D5A1-4B49-93BE-022BAF7E415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1522" y="1143000"/>
            <a:ext cx="5746943" cy="3017144"/>
          </a:xfrm>
          <a:prstGeom prst="rect">
            <a:avLst/>
          </a:prstGeom>
          <a:noFill/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730EAB-A532-4295-A302-FB4B90DB9F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79958" y="1143000"/>
            <a:ext cx="0" cy="4572000"/>
          </a:xfrm>
          <a:prstGeom prst="line">
            <a:avLst/>
          </a:prstGeom>
          <a:ln>
            <a:solidFill>
              <a:srgbClr val="4E4E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E45E1E0-E97E-406F-B0E4-BD8C38D23FA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382231" y="926400"/>
            <a:ext cx="4798096" cy="3668462"/>
          </a:xfrm>
          <a:prstGeom prst="rect">
            <a:avLst/>
          </a:prstGeom>
          <a:noFill/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CC3D30A-1208-4418-9222-93101AB1C1BE}"/>
              </a:ext>
            </a:extLst>
          </p:cNvPr>
          <p:cNvSpPr txBox="1"/>
          <p:nvPr/>
        </p:nvSpPr>
        <p:spPr>
          <a:xfrm>
            <a:off x="779284" y="671362"/>
            <a:ext cx="106994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Valori</a:t>
            </a:r>
            <a:r>
              <a:rPr lang="en-US" dirty="0"/>
              <a:t> </a:t>
            </a:r>
            <a:r>
              <a:rPr lang="en-US" dirty="0" err="1"/>
              <a:t>singolari</a:t>
            </a:r>
            <a:r>
              <a:rPr lang="en-US" dirty="0"/>
              <a:t> max e min ad </a:t>
            </a:r>
            <a:r>
              <a:rPr lang="en-US" dirty="0" err="1"/>
              <a:t>anello</a:t>
            </a:r>
            <a:r>
              <a:rPr lang="en-US" dirty="0"/>
              <a:t> </a:t>
            </a:r>
            <a:r>
              <a:rPr lang="en-US" dirty="0" err="1"/>
              <a:t>chiuso</a:t>
            </a:r>
            <a:r>
              <a:rPr lang="en-US" dirty="0"/>
              <a:t>		</a:t>
            </a:r>
            <a:r>
              <a:rPr lang="en-US" dirty="0" err="1"/>
              <a:t>controllore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0B3E94-848C-469E-9D56-07434ABEF5EA}"/>
                  </a:ext>
                </a:extLst>
              </p:cNvPr>
              <p:cNvSpPr txBox="1"/>
              <p:nvPr/>
            </p:nvSpPr>
            <p:spPr>
              <a:xfrm>
                <a:off x="779284" y="5794744"/>
                <a:ext cx="1077830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Sono </a:t>
                </a:r>
                <a:r>
                  <a:rPr lang="en-US" dirty="0" err="1"/>
                  <a:t>stati</a:t>
                </a:r>
                <a:r>
                  <a:rPr lang="en-US" dirty="0"/>
                  <a:t> </a:t>
                </a:r>
                <a:r>
                  <a:rPr lang="en-US" dirty="0" err="1"/>
                  <a:t>trovati</a:t>
                </a:r>
                <a:r>
                  <a:rPr lang="en-US" dirty="0"/>
                  <a:t> </a:t>
                </a:r>
                <a:r>
                  <a:rPr lang="en-US" dirty="0" err="1"/>
                  <a:t>nei</a:t>
                </a:r>
                <a:r>
                  <a:rPr lang="en-US" dirty="0"/>
                  <a:t> 3 </a:t>
                </a:r>
                <a:r>
                  <a:rPr lang="en-US" dirty="0" err="1"/>
                  <a:t>casi</a:t>
                </a:r>
                <a:r>
                  <a:rPr lang="en-US" dirty="0"/>
                  <a:t>   :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γ</m:t>
                        </m:r>
                      </m:e>
                      <m:sub>
                        <m:r>
                          <a:rPr lang="it-IT" sz="18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it-IT" sz="18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=0.3687</m:t>
                    </m:r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,</a:t>
                </a:r>
                <a:r>
                  <a:rPr lang="it-IT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it-IT" i="1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it-IT" i="1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0.4709</m:t>
                    </m:r>
                  </m:oMath>
                </a14:m>
                <a:r>
                  <a:rPr lang="it-IT" dirty="0"/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γ</m:t>
                        </m:r>
                      </m:e>
                      <m:sub>
                        <m:r>
                          <a:rPr lang="it-IT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it-IT" i="1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=0.9502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70B3E94-848C-469E-9D56-07434ABEF5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284" y="5794744"/>
                <a:ext cx="10778303" cy="1200329"/>
              </a:xfrm>
              <a:prstGeom prst="rect">
                <a:avLst/>
              </a:prstGeom>
              <a:blipFill>
                <a:blip r:embed="rId4"/>
                <a:stretch>
                  <a:fillRect l="-509" t="-30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TextBox 1">
            <a:extLst>
              <a:ext uri="{FF2B5EF4-FFF2-40B4-BE49-F238E27FC236}">
                <a16:creationId xmlns:a16="http://schemas.microsoft.com/office/drawing/2014/main" id="{6BBC569F-7DF5-4F81-9CFF-B69B649C3C33}"/>
              </a:ext>
            </a:extLst>
          </p:cNvPr>
          <p:cNvSpPr txBox="1"/>
          <p:nvPr/>
        </p:nvSpPr>
        <p:spPr>
          <a:xfrm>
            <a:off x="6476214" y="4854804"/>
            <a:ext cx="4873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Ordine</a:t>
            </a:r>
            <a:r>
              <a:rPr lang="en-US" dirty="0"/>
              <a:t> 18 &lt; 20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915887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D609CD0-B00D-412C-85BF-543549F5E85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4412" y="24340"/>
            <a:ext cx="5731510" cy="290385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80D8F6-3F9F-47EF-B030-B71B81BEB973}"/>
                  </a:ext>
                </a:extLst>
              </p:cNvPr>
              <p:cNvSpPr txBox="1"/>
              <p:nvPr/>
            </p:nvSpPr>
            <p:spPr>
              <a:xfrm>
                <a:off x="200297" y="348343"/>
                <a:ext cx="614825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Osserviamo, </a:t>
                </a:r>
                <a:r>
                  <a:rPr lang="en-US" dirty="0" err="1"/>
                  <a:t>utilizzando</a:t>
                </a:r>
                <a:r>
                  <a:rPr lang="en-US" dirty="0"/>
                  <a:t> il secondo set di </a:t>
                </a:r>
                <a:r>
                  <a:rPr lang="en-US" dirty="0" err="1"/>
                  <a:t>funzioni</a:t>
                </a:r>
                <a:r>
                  <a:rPr lang="en-US" dirty="0"/>
                  <a:t> di peso, un </a:t>
                </a:r>
                <a:r>
                  <a:rPr lang="en-US" dirty="0" err="1"/>
                  <a:t>andamento</a:t>
                </a:r>
                <a:r>
                  <a:rPr lang="en-US" dirty="0"/>
                  <a:t> </a:t>
                </a:r>
                <a:r>
                  <a:rPr lang="en-US" dirty="0" err="1"/>
                  <a:t>dei</a:t>
                </a:r>
                <a:r>
                  <a:rPr lang="en-US" dirty="0"/>
                  <a:t> </a:t>
                </a:r>
                <a:r>
                  <a:rPr lang="en-US" dirty="0" err="1"/>
                  <a:t>valori</a:t>
                </a:r>
                <a:r>
                  <a:rPr lang="en-US" dirty="0"/>
                  <a:t> </a:t>
                </a:r>
                <a:r>
                  <a:rPr lang="en-US" dirty="0" err="1"/>
                  <a:t>singolari</a:t>
                </a:r>
                <a:r>
                  <a:rPr lang="en-US" dirty="0"/>
                  <a:t> max e min </a:t>
                </a:r>
                <a:r>
                  <a:rPr lang="en-US" dirty="0" err="1"/>
                  <a:t>che</a:t>
                </a:r>
                <a:r>
                  <a:rPr lang="en-US" dirty="0"/>
                  <a:t> è </a:t>
                </a:r>
                <a:r>
                  <a:rPr lang="en-US" dirty="0" err="1"/>
                  <a:t>limitato</a:t>
                </a:r>
                <a:r>
                  <a:rPr lang="en-US" dirty="0"/>
                  <a:t> dal </a:t>
                </a:r>
                <a:r>
                  <a:rPr lang="en-US" dirty="0" err="1"/>
                  <a:t>valore</a:t>
                </a:r>
                <a:r>
                  <a:rPr lang="en-US" dirty="0"/>
                  <a:t>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b>
                        <m:r>
                          <a:rPr lang="en-US" b="0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b="0" i="0" dirty="0" smtClean="0"/>
                      <m:t>trovato</m:t>
                    </m:r>
                  </m:oMath>
                </a14:m>
                <a:r>
                  <a:rPr lang="it-IT" dirty="0"/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2C80D8F6-3F9F-47EF-B030-B71B81BEB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297" y="348343"/>
                <a:ext cx="6148252" cy="923330"/>
              </a:xfrm>
              <a:prstGeom prst="rect">
                <a:avLst/>
              </a:prstGeom>
              <a:blipFill>
                <a:blip r:embed="rId3"/>
                <a:stretch>
                  <a:fillRect l="-893" t="-3289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2143B327-CEBE-4DB6-873B-7C1F73B0E730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225" y="4104368"/>
            <a:ext cx="4485549" cy="2753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9C385-B0DF-4D6A-99CD-015E2E467DDE}"/>
              </a:ext>
            </a:extLst>
          </p:cNvPr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9" t="3245" r="7933"/>
          <a:stretch/>
        </p:blipFill>
        <p:spPr bwMode="auto">
          <a:xfrm>
            <a:off x="200297" y="4541294"/>
            <a:ext cx="4002724" cy="2076994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C148ABD-C95E-4663-AA57-68EA8E272BC5}"/>
              </a:ext>
            </a:extLst>
          </p:cNvPr>
          <p:cNvPicPr/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7" t="1140" r="8432"/>
          <a:stretch/>
        </p:blipFill>
        <p:spPr bwMode="auto">
          <a:xfrm>
            <a:off x="7877584" y="4281987"/>
            <a:ext cx="4314416" cy="2400935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D6B413-E481-43F7-B1FA-3C612A23A4D9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128" y="1446007"/>
            <a:ext cx="6331585" cy="2219325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6E3183-7861-407F-808A-09E4ED3EC73F}"/>
                  </a:ext>
                </a:extLst>
              </p:cNvPr>
              <p:cNvSpPr txBox="1"/>
              <p:nvPr/>
            </p:nvSpPr>
            <p:spPr>
              <a:xfrm>
                <a:off x="6912430" y="163677"/>
                <a:ext cx="53993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𝛾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CB6E3183-7861-407F-808A-09E4ED3EC7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12430" y="163677"/>
                <a:ext cx="539931" cy="369332"/>
              </a:xfrm>
              <a:prstGeom prst="rect">
                <a:avLst/>
              </a:prstGeom>
              <a:blipFill>
                <a:blip r:embed="rId8"/>
                <a:stretch>
                  <a:fillRect b="-5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5CBAF9-F450-4363-B2EA-8D8C351C9B9F}"/>
                  </a:ext>
                </a:extLst>
              </p:cNvPr>
              <p:cNvSpPr txBox="1"/>
              <p:nvPr/>
            </p:nvSpPr>
            <p:spPr>
              <a:xfrm>
                <a:off x="7712077" y="476031"/>
                <a:ext cx="2185215" cy="9589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it-IT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it-IT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𝑃</m:t>
                              </m:r>
                              <m:r>
                                <a:rPr lang="it-IT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  <m:r>
                                <a:rPr lang="en-US" b="0" i="1" smtClean="0">
                                  <a:solidFill>
                                    <a:schemeClr val="accent6"/>
                                  </a:solidFill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_2</m:t>
                              </m:r>
                            </m:e>
                          </m:d>
                        </m:e>
                      </m:d>
                      <m:d>
                        <m:dPr>
                          <m:ctrlPr>
                            <a:rPr lang="it-IT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𝐽</m:t>
                          </m:r>
                          <m:r>
                            <m:rPr>
                              <m:sty m:val="p"/>
                            </m:rPr>
                            <a:rPr lang="it-IT">
                              <a:solidFill>
                                <a:schemeClr val="accent6"/>
                              </a:solidFill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ω</m:t>
                          </m:r>
                        </m:e>
                      </m:d>
                      <m:r>
                        <a:rPr lang="it-IT" i="1">
                          <a:solidFill>
                            <a:schemeClr val="accent6"/>
                          </a:solidFill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b="0" dirty="0">
                  <a:solidFill>
                    <a:schemeClr val="accent6"/>
                  </a:solidFill>
                </a:endParaRPr>
              </a:p>
              <a:p>
                <a:endParaRPr lang="en-US" b="0" dirty="0">
                  <a:solidFill>
                    <a:schemeClr val="accent6"/>
                  </a:solidFill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>
                  <a:solidFill>
                    <a:schemeClr val="accent6"/>
                  </a:solidFill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2F5CBAF9-F450-4363-B2EA-8D8C351C9B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2077" y="476031"/>
                <a:ext cx="2185215" cy="958980"/>
              </a:xfrm>
              <a:prstGeom prst="rect">
                <a:avLst/>
              </a:prstGeom>
              <a:blipFill>
                <a:blip r:embed="rId9"/>
                <a:stretch>
                  <a:fillRect r="-724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D96FA4-D305-4264-B896-553E25AB2098}"/>
                  </a:ext>
                </a:extLst>
              </p:cNvPr>
              <p:cNvSpPr txBox="1"/>
              <p:nvPr/>
            </p:nvSpPr>
            <p:spPr>
              <a:xfrm>
                <a:off x="635027" y="3730961"/>
                <a:ext cx="20659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𝑠𝑖𝑠𝑡𝑒𝑚𝑎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𝐶𝐿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9ED96FA4-D305-4264-B896-553E25AB2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5027" y="3730961"/>
                <a:ext cx="2065930" cy="276999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C116B4-77DA-487A-9A73-47B644DF46E9}"/>
                  </a:ext>
                </a:extLst>
              </p:cNvPr>
              <p:cNvSpPr txBox="1"/>
              <p:nvPr/>
            </p:nvSpPr>
            <p:spPr>
              <a:xfrm>
                <a:off x="4602401" y="3730961"/>
                <a:ext cx="26550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𝑏𝑜𝑢𝑛𝑑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𝑠𝑖𝑠𝑡𝑒𝑚𝑎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𝐶𝐿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35C116B4-77DA-487A-9A73-47B644DF46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2401" y="3730961"/>
                <a:ext cx="2655057" cy="30777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5A0C52-B1D3-4D02-947D-17E01F8AD540}"/>
                  </a:ext>
                </a:extLst>
              </p:cNvPr>
              <p:cNvSpPr txBox="1"/>
              <p:nvPr/>
            </p:nvSpPr>
            <p:spPr>
              <a:xfrm>
                <a:off x="8569763" y="3628404"/>
                <a:ext cx="2655057" cy="475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𝑏𝑜𝑢𝑛𝑑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𝑠𝑖𝑠𝑡𝑒𝑚𝑎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𝐶𝐿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𝑐𝑜𝑛𝑠𝑖𝑑𝑒𝑟𝑎𝑛𝑑𝑜</m:t>
                      </m:r>
                    </m:oMath>
                  </m:oMathPara>
                </a14:m>
                <a:endParaRPr lang="en-US" sz="1200" b="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𝑖𝑙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𝑏𝑙𝑜𝑐𝑐𝑜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𝑑𝑖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𝑖𝑛𝑐𝑒𝑟𝑡𝑒𝑧𝑧𝑒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𝑓𝑖𝑡𝑡𝑖𝑧𝑖𝑒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25A0C52-B1D3-4D02-947D-17E01F8AD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69763" y="3628404"/>
                <a:ext cx="2655057" cy="475964"/>
              </a:xfrm>
              <a:prstGeom prst="rect">
                <a:avLst/>
              </a:prstGeom>
              <a:blipFill>
                <a:blip r:embed="rId12"/>
                <a:stretch>
                  <a:fillRect r="-3908" b="-25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7518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59A2E-1686-488A-B2DB-E76A0E33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en-US" dirty="0"/>
              <a:t>Loop shaping design</a:t>
            </a:r>
            <a:endParaRPr lang="it-IT" dirty="0"/>
          </a:p>
        </p:txBody>
      </p:sp>
      <p:pic>
        <p:nvPicPr>
          <p:cNvPr id="8" name="Content Placeholder 7" descr="Diagram&#10;&#10;Description automatically generated">
            <a:extLst>
              <a:ext uri="{FF2B5EF4-FFF2-40B4-BE49-F238E27FC236}">
                <a16:creationId xmlns:a16="http://schemas.microsoft.com/office/drawing/2014/main" id="{BB9644AF-EC2F-4E07-ACE2-467266C15F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238744"/>
            <a:ext cx="3625967" cy="3470568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F3AAAB73-C6A7-4584-B022-4EF6C50793E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8898" y="553453"/>
                <a:ext cx="6028944" cy="1808640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sz="2200" dirty="0">
                    <a:solidFill>
                      <a:schemeClr val="bg1"/>
                    </a:solidFill>
                  </a:rPr>
                  <a:t>Il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metodo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della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sintesi</a:t>
                </a:r>
                <a:r>
                  <a:rPr lang="en-US" sz="2200" dirty="0">
                    <a:solidFill>
                      <a:schemeClr val="bg1"/>
                    </a:solidFill>
                  </a:rPr>
                  <a:t>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mediante</a:t>
                </a:r>
                <a:r>
                  <a:rPr lang="en-US" sz="2200" dirty="0">
                    <a:solidFill>
                      <a:schemeClr val="bg1"/>
                    </a:solidFill>
                  </a:rPr>
                  <a:t> loop shaping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prevede</a:t>
                </a:r>
                <a:r>
                  <a:rPr lang="en-US" sz="2200" dirty="0">
                    <a:solidFill>
                      <a:schemeClr val="bg1"/>
                    </a:solidFill>
                  </a:rPr>
                  <a:t> di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modificare</a:t>
                </a:r>
                <a:r>
                  <a:rPr lang="en-US" sz="2200" dirty="0">
                    <a:solidFill>
                      <a:schemeClr val="bg1"/>
                    </a:solidFill>
                  </a:rPr>
                  <a:t> la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funzione</a:t>
                </a:r>
                <a:r>
                  <a:rPr lang="en-US" sz="2200" dirty="0">
                    <a:solidFill>
                      <a:schemeClr val="bg1"/>
                    </a:solidFill>
                  </a:rPr>
                  <a:t> di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trasferimento</a:t>
                </a:r>
                <a:r>
                  <a:rPr lang="en-US" sz="2200" dirty="0">
                    <a:solidFill>
                      <a:schemeClr val="bg1"/>
                    </a:solidFill>
                  </a:rPr>
                  <a:t> G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mediante</a:t>
                </a:r>
                <a:r>
                  <a:rPr lang="en-US" sz="2200" dirty="0">
                    <a:solidFill>
                      <a:schemeClr val="bg1"/>
                    </a:solidFill>
                  </a:rPr>
                  <a:t> opportune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matrici</a:t>
                </a:r>
                <a:r>
                  <a:rPr lang="en-US" sz="2200" dirty="0">
                    <a:solidFill>
                      <a:schemeClr val="bg1"/>
                    </a:solidFill>
                  </a:rPr>
                  <a:t> di peso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sz="2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sz="22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200" dirty="0">
                    <a:solidFill>
                      <a:schemeClr val="bg1"/>
                    </a:solidFill>
                  </a:rPr>
                  <a:t>in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maniera</a:t>
                </a:r>
                <a:r>
                  <a:rPr lang="en-US" sz="2200" dirty="0">
                    <a:solidFill>
                      <a:schemeClr val="bg1"/>
                    </a:solidFill>
                  </a:rPr>
                  <a:t> da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raggiungere</a:t>
                </a:r>
                <a:r>
                  <a:rPr lang="en-US" sz="2200" dirty="0">
                    <a:solidFill>
                      <a:schemeClr val="bg1"/>
                    </a:solidFill>
                  </a:rPr>
                  <a:t> I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requisiti</a:t>
                </a:r>
                <a:r>
                  <a:rPr lang="en-US" sz="2200" dirty="0">
                    <a:solidFill>
                      <a:schemeClr val="bg1"/>
                    </a:solidFill>
                  </a:rPr>
                  <a:t> di performance e </a:t>
                </a:r>
                <a:r>
                  <a:rPr lang="en-US" sz="2200" dirty="0" err="1">
                    <a:solidFill>
                      <a:schemeClr val="bg1"/>
                    </a:solidFill>
                  </a:rPr>
                  <a:t>stabilità</a:t>
                </a:r>
                <a:r>
                  <a:rPr lang="en-US" sz="2200" dirty="0">
                    <a:solidFill>
                      <a:schemeClr val="bg1"/>
                    </a:solidFill>
                  </a:rPr>
                  <a:t>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it-IT" sz="22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7" name="Content Placeholder 2">
                <a:extLst>
                  <a:ext uri="{FF2B5EF4-FFF2-40B4-BE49-F238E27FC236}">
                    <a16:creationId xmlns:a16="http://schemas.microsoft.com/office/drawing/2014/main" id="{F3AAAB73-C6A7-4584-B022-4EF6C50793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28898" y="553453"/>
                <a:ext cx="6028944" cy="1808640"/>
              </a:xfrm>
              <a:prstGeom prst="rect">
                <a:avLst/>
              </a:prstGeom>
              <a:blipFill>
                <a:blip r:embed="rId3"/>
                <a:stretch>
                  <a:fillRect l="-1314" t="-10473" r="-17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4513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5ECC01-DC40-452C-BE42-CE64A764775D}"/>
                  </a:ext>
                </a:extLst>
              </p:cNvPr>
              <p:cNvSpPr txBox="1"/>
              <p:nvPr/>
            </p:nvSpPr>
            <p:spPr>
              <a:xfrm>
                <a:off x="473825" y="382385"/>
                <a:ext cx="11321935" cy="36933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Aumentiamo </a:t>
                </a:r>
                <a:r>
                  <a:rPr lang="en-US" dirty="0" err="1"/>
                  <a:t>quindi</a:t>
                </a:r>
                <a:r>
                  <a:rPr lang="en-US" dirty="0"/>
                  <a:t> </a:t>
                </a:r>
                <a:r>
                  <a:rPr lang="en-US" dirty="0" err="1"/>
                  <a:t>l’impianto</a:t>
                </a:r>
                <a:r>
                  <a:rPr lang="en-US" dirty="0"/>
                  <a:t> con le </a:t>
                </a:r>
                <a:r>
                  <a:rPr lang="en-US" dirty="0" err="1"/>
                  <a:t>matrici</a:t>
                </a:r>
                <a:r>
                  <a:rPr lang="en-US" dirty="0"/>
                  <a:t> W1 e W2 in modo </a:t>
                </a:r>
                <a:r>
                  <a:rPr lang="en-US" dirty="0" err="1"/>
                  <a:t>che</a:t>
                </a:r>
                <a:r>
                  <a:rPr lang="en-US" dirty="0"/>
                  <a:t> la </a:t>
                </a:r>
                <a:r>
                  <a:rPr lang="en-US" dirty="0" err="1"/>
                  <a:t>risposta</a:t>
                </a:r>
                <a:r>
                  <a:rPr lang="en-US" dirty="0"/>
                  <a:t> in </a:t>
                </a:r>
                <a:r>
                  <a:rPr lang="en-US" dirty="0" err="1"/>
                  <a:t>frequenza</a:t>
                </a:r>
                <a:r>
                  <a:rPr lang="en-US" dirty="0"/>
                  <a:t> del Sistema a </a:t>
                </a:r>
                <a:r>
                  <a:rPr lang="en-US" dirty="0" err="1"/>
                  <a:t>ciclo</a:t>
                </a:r>
                <a:r>
                  <a:rPr lang="en-US" dirty="0"/>
                  <a:t> </a:t>
                </a:r>
                <a:r>
                  <a:rPr lang="en-US" dirty="0" err="1"/>
                  <a:t>aperto</a:t>
                </a:r>
                <a:r>
                  <a:rPr lang="en-US" dirty="0"/>
                  <a:t> </a:t>
                </a:r>
                <a:r>
                  <a:rPr lang="en-US" dirty="0" err="1"/>
                  <a:t>vada</a:t>
                </a:r>
                <a:r>
                  <a:rPr lang="en-US" dirty="0"/>
                  <a:t> a </a:t>
                </a:r>
                <a:r>
                  <a:rPr lang="en-US" dirty="0" err="1"/>
                  <a:t>soddisfare</a:t>
                </a:r>
                <a:r>
                  <a:rPr lang="en-US" dirty="0"/>
                  <a:t> I </a:t>
                </a:r>
                <a:r>
                  <a:rPr lang="en-US" dirty="0" err="1"/>
                  <a:t>requisiti</a:t>
                </a:r>
                <a:r>
                  <a:rPr lang="en-US" dirty="0"/>
                  <a:t> di performance e </a:t>
                </a:r>
                <a:r>
                  <a:rPr lang="en-US" dirty="0" err="1"/>
                  <a:t>stabilita</a:t>
                </a:r>
                <a:r>
                  <a:rPr lang="en-US" dirty="0"/>
                  <a:t>’ a </a:t>
                </a:r>
                <a:r>
                  <a:rPr lang="en-US" dirty="0" err="1"/>
                  <a:t>ciclo</a:t>
                </a:r>
                <a:r>
                  <a:rPr lang="en-US" dirty="0"/>
                  <a:t> </a:t>
                </a:r>
                <a:r>
                  <a:rPr lang="en-US" dirty="0" err="1"/>
                  <a:t>chiuso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𝐺𝑠</m:t>
                      </m:r>
                      <m:r>
                        <a:rPr lang="it-IT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 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sSub>
                        <m:sSubPr>
                          <m:ctrl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1"/>
                  </a:solidFill>
                </a:endParaRP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𝐺𝑠</m:t>
                      </m:r>
                      <m:r>
                        <a:rPr lang="it-IT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=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 ∗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∗</m:t>
                      </m:r>
                      <m:sSub>
                        <m:sSubPr>
                          <m:ctrl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W</m:t>
                          </m:r>
                        </m:e>
                        <m:sub>
                          <m:r>
                            <a:rPr lang="en-US" i="1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endParaRPr lang="en-US" dirty="0"/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Il </a:t>
                </a:r>
                <a:r>
                  <a:rPr lang="en-US" dirty="0" err="1">
                    <a:solidFill>
                      <a:schemeClr val="tx1"/>
                    </a:solidFill>
                  </a:rPr>
                  <a:t>controllore</a:t>
                </a:r>
                <a:r>
                  <a:rPr lang="en-US" dirty="0">
                    <a:solidFill>
                      <a:schemeClr val="tx1"/>
                    </a:solidFill>
                  </a:rPr>
                  <a:t> K_</a:t>
                </a:r>
                <a:r>
                  <a:rPr lang="en-US" dirty="0"/>
                  <a:t>s </a:t>
                </a:r>
                <a:r>
                  <a:rPr lang="en-US" dirty="0" err="1"/>
                  <a:t>viene</a:t>
                </a:r>
                <a:r>
                  <a:rPr lang="en-US" dirty="0"/>
                  <a:t> </a:t>
                </a:r>
                <a:r>
                  <a:rPr lang="en-US" dirty="0" err="1"/>
                  <a:t>sintetizzatoin</a:t>
                </a:r>
                <a:r>
                  <a:rPr lang="en-US" dirty="0"/>
                  <a:t> modo da </a:t>
                </a:r>
                <a:r>
                  <a:rPr lang="en-US" dirty="0" err="1"/>
                  <a:t>essere</a:t>
                </a:r>
                <a:r>
                  <a:rPr lang="en-US" dirty="0"/>
                  <a:t> </a:t>
                </a:r>
                <a:r>
                  <a:rPr lang="en-US" dirty="0" err="1"/>
                  <a:t>robustamente</a:t>
                </a:r>
                <a:r>
                  <a:rPr lang="en-US" dirty="0"/>
                  <a:t> </a:t>
                </a:r>
                <a:r>
                  <a:rPr lang="en-US" dirty="0" err="1"/>
                  <a:t>stabilizzante</a:t>
                </a:r>
                <a:r>
                  <a:rPr lang="en-US" dirty="0"/>
                  <a:t> per G_s con un </a:t>
                </a:r>
                <a:r>
                  <a:rPr lang="en-US" dirty="0" err="1"/>
                  <a:t>certo</a:t>
                </a:r>
                <a:r>
                  <a:rPr lang="en-US" dirty="0"/>
                  <a:t> </a:t>
                </a:r>
                <a:r>
                  <a:rPr lang="en-US" dirty="0" err="1"/>
                  <a:t>margine</a:t>
                </a:r>
                <a:r>
                  <a:rPr lang="en-US" dirty="0"/>
                  <a:t> di </a:t>
                </a:r>
                <a:r>
                  <a:rPr lang="en-US" dirty="0" err="1"/>
                  <a:t>stabilita</a:t>
                </a:r>
                <a:r>
                  <a:rPr lang="en-US" dirty="0"/>
                  <a:t>’ 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>
                    <a:solidFill>
                      <a:schemeClr val="tx1"/>
                    </a:solidFill>
                  </a:rPr>
                  <a:t>Se</a:t>
                </a:r>
                <a14:m>
                  <m:oMath xmlns:m="http://schemas.openxmlformats.org/officeDocument/2006/math"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𝜖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e’ piccolo </a:t>
                </a:r>
                <a:r>
                  <a:rPr lang="en-US" dirty="0" err="1"/>
                  <a:t>allora</a:t>
                </a:r>
                <a:r>
                  <a:rPr lang="en-US" dirty="0"/>
                  <a:t> la </a:t>
                </a:r>
                <a:r>
                  <a:rPr lang="en-US" dirty="0" err="1"/>
                  <a:t>risposta</a:t>
                </a:r>
                <a:r>
                  <a:rPr lang="en-US" dirty="0"/>
                  <a:t> del </a:t>
                </a:r>
                <a:r>
                  <a:rPr lang="en-US" dirty="0" err="1"/>
                  <a:t>sistema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𝑠</m:t>
                            </m:r>
                          </m:sub>
                        </m:s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</m:oMath>
                </a14:m>
                <a:r>
                  <a:rPr lang="en-US" dirty="0"/>
                  <a:t> *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dirty="0" err="1">
                    <a:solidFill>
                      <a:schemeClr val="tx1"/>
                    </a:solidFill>
                  </a:rPr>
                  <a:t>sara</a:t>
                </a:r>
                <a:r>
                  <a:rPr lang="en-US" dirty="0">
                    <a:solidFill>
                      <a:schemeClr val="tx1"/>
                    </a:solidFill>
                  </a:rPr>
                  <a:t>’ simile a </a:t>
                </a:r>
                <a:r>
                  <a:rPr lang="en-US" dirty="0" err="1">
                    <a:solidFill>
                      <a:schemeClr val="tx1"/>
                    </a:solidFill>
                  </a:rPr>
                  <a:t>quella</a:t>
                </a:r>
                <a:r>
                  <a:rPr lang="en-US" dirty="0">
                    <a:solidFill>
                      <a:schemeClr val="tx1"/>
                    </a:solidFill>
                  </a:rPr>
                  <a:t>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∗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∗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W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.</a:t>
                </a:r>
              </a:p>
              <a:p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dirty="0"/>
                  <a:t>Il </a:t>
                </a:r>
                <a:r>
                  <a:rPr lang="en-US" dirty="0" err="1"/>
                  <a:t>controllore</a:t>
                </a:r>
                <a:r>
                  <a:rPr lang="en-US" dirty="0"/>
                  <a:t> </a:t>
                </a:r>
                <a:r>
                  <a:rPr lang="en-US" dirty="0" err="1"/>
                  <a:t>Kls</a:t>
                </a:r>
                <a:r>
                  <a:rPr lang="en-US" dirty="0"/>
                  <a:t> </a:t>
                </a:r>
                <a:r>
                  <a:rPr lang="en-US" dirty="0" err="1"/>
                  <a:t>viene</a:t>
                </a:r>
                <a:r>
                  <a:rPr lang="en-US" dirty="0"/>
                  <a:t> </a:t>
                </a:r>
                <a:r>
                  <a:rPr lang="en-US" dirty="0" err="1"/>
                  <a:t>combinato</a:t>
                </a:r>
                <a:r>
                  <a:rPr lang="en-US" dirty="0"/>
                  <a:t> </a:t>
                </a:r>
                <a:r>
                  <a:rPr lang="en-US" dirty="0" err="1"/>
                  <a:t>partendo</a:t>
                </a:r>
                <a:r>
                  <a:rPr lang="en-US" dirty="0"/>
                  <a:t> dale </a:t>
                </a:r>
                <a:r>
                  <a:rPr lang="en-US" dirty="0" err="1"/>
                  <a:t>funzioni</a:t>
                </a:r>
                <a:r>
                  <a:rPr lang="en-US" dirty="0"/>
                  <a:t> di peso W1 e W2 e il </a:t>
                </a:r>
                <a:r>
                  <a:rPr lang="en-US" dirty="0" err="1"/>
                  <a:t>controllore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sintetizzato</a:t>
                </a:r>
                <a:r>
                  <a:rPr lang="en-US" dirty="0"/>
                  <a:t>.</a:t>
                </a:r>
              </a:p>
              <a:p>
                <a:pPr algn="ctr"/>
                <a:endParaRPr lang="en-US" dirty="0"/>
              </a:p>
              <a:p>
                <a:r>
                  <a:rPr lang="en-US" dirty="0"/>
                  <a:t>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𝑙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𝑠</m:t>
                        </m:r>
                      </m:sub>
                    </m:sSub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</a:t>
                </a:r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195ECC01-DC40-452C-BE42-CE64A76477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25" y="382385"/>
                <a:ext cx="11321935" cy="3693319"/>
              </a:xfrm>
              <a:prstGeom prst="rect">
                <a:avLst/>
              </a:prstGeom>
              <a:blipFill>
                <a:blip r:embed="rId2"/>
                <a:stretch>
                  <a:fillRect l="-485" t="-9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A picture containing text, clock, screenshot&#10;&#10;Description automatically generated">
            <a:extLst>
              <a:ext uri="{FF2B5EF4-FFF2-40B4-BE49-F238E27FC236}">
                <a16:creationId xmlns:a16="http://schemas.microsoft.com/office/drawing/2014/main" id="{31218846-5F1A-4900-BE70-332DD206B8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3772" y="4318443"/>
            <a:ext cx="6771884" cy="2157172"/>
          </a:xfrm>
          <a:prstGeom prst="rect">
            <a:avLst/>
          </a:prstGeom>
        </p:spPr>
      </p:pic>
      <p:pic>
        <p:nvPicPr>
          <p:cNvPr id="8" name="Picture 7" descr="A picture containing text, clock, gauge&#10;&#10;Description automatically generated">
            <a:extLst>
              <a:ext uri="{FF2B5EF4-FFF2-40B4-BE49-F238E27FC236}">
                <a16:creationId xmlns:a16="http://schemas.microsoft.com/office/drawing/2014/main" id="{B6A25F5D-BCC5-4E83-925A-145C396EB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603" y="3511178"/>
            <a:ext cx="5496692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1640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7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0916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FF9DEA15-78BD-4750-AA18-B9F28A6D5A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284331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B59A2E-1686-488A-B2DB-E76A0E332D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1" y="640263"/>
            <a:ext cx="3284331" cy="5254510"/>
          </a:xfrm>
        </p:spPr>
        <p:txBody>
          <a:bodyPr>
            <a:normAutofit/>
          </a:bodyPr>
          <a:lstStyle/>
          <a:p>
            <a:r>
              <a:rPr lang="en-US" dirty="0"/>
              <a:t>Loop shaping design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5E0545-10DD-4BE3-800C-4AE686A1DAB4}"/>
                  </a:ext>
                </a:extLst>
              </p:cNvPr>
              <p:cNvSpPr txBox="1"/>
              <p:nvPr/>
            </p:nvSpPr>
            <p:spPr>
              <a:xfrm>
                <a:off x="5104983" y="613950"/>
                <a:ext cx="1228061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25E0545-10DD-4BE3-800C-4AE686A1DA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04983" y="613950"/>
                <a:ext cx="1228061" cy="276999"/>
              </a:xfrm>
              <a:prstGeom prst="rect">
                <a:avLst/>
              </a:prstGeom>
              <a:blipFill>
                <a:blip r:embed="rId2"/>
                <a:stretch>
                  <a:fillRect b="-1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8E2BFD-3F55-4900-9C0A-393E8E67300C}"/>
                  </a:ext>
                </a:extLst>
              </p:cNvPr>
              <p:cNvSpPr txBox="1"/>
              <p:nvPr/>
            </p:nvSpPr>
            <p:spPr>
              <a:xfrm>
                <a:off x="5056907" y="881534"/>
                <a:ext cx="2448146" cy="8953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it-IT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=4 ⋅</m:t>
                      </m:r>
                      <m:f>
                        <m:fPr>
                          <m:ctrlP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0.05⋅</m:t>
                          </m:r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it-IT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it-IT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den>
                      </m:f>
                    </m:oMath>
                  </m:oMathPara>
                </a14:m>
                <a:endParaRPr lang="en-US" i="1" dirty="0">
                  <a:solidFill>
                    <a:schemeClr val="bg1"/>
                  </a:solidFill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528E2BFD-3F55-4900-9C0A-393E8E6730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6907" y="881534"/>
                <a:ext cx="2448146" cy="89537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15">
            <a:extLst>
              <a:ext uri="{FF2B5EF4-FFF2-40B4-BE49-F238E27FC236}">
                <a16:creationId xmlns:a16="http://schemas.microsoft.com/office/drawing/2014/main" id="{378113A1-42DD-4CC7-81E6-F53F5AA10B8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0197" y="2349981"/>
            <a:ext cx="7271803" cy="424201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9BEC78-B253-4239-B6CE-64B3326EDE7B}"/>
              </a:ext>
            </a:extLst>
          </p:cNvPr>
          <p:cNvSpPr txBox="1"/>
          <p:nvPr/>
        </p:nvSpPr>
        <p:spPr>
          <a:xfrm>
            <a:off x="5104983" y="194839"/>
            <a:ext cx="3078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it-IT" sz="1800" dirty="0">
                <a:solidFill>
                  <a:schemeClr val="bg1"/>
                </a:solidFill>
              </a:rPr>
              <a:t>Si sceglie 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60EC8F-D515-4235-9BB3-A545467946F5}"/>
              </a:ext>
            </a:extLst>
          </p:cNvPr>
          <p:cNvSpPr txBox="1"/>
          <p:nvPr/>
        </p:nvSpPr>
        <p:spPr>
          <a:xfrm>
            <a:off x="5104983" y="1656897"/>
            <a:ext cx="67801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Il </a:t>
            </a:r>
            <a:r>
              <a:rPr lang="en-US" dirty="0" err="1">
                <a:solidFill>
                  <a:schemeClr val="bg1"/>
                </a:solidFill>
              </a:rPr>
              <a:t>controllore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viene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sintetizzato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mediante</a:t>
            </a:r>
            <a:r>
              <a:rPr lang="en-US" dirty="0">
                <a:solidFill>
                  <a:schemeClr val="bg1"/>
                </a:solidFill>
              </a:rPr>
              <a:t> la </a:t>
            </a:r>
            <a:r>
              <a:rPr lang="en-US" dirty="0" err="1">
                <a:solidFill>
                  <a:schemeClr val="bg1"/>
                </a:solidFill>
              </a:rPr>
              <a:t>funzione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ncfsyn</a:t>
            </a:r>
            <a:r>
              <a:rPr lang="en-US" i="1" dirty="0">
                <a:solidFill>
                  <a:schemeClr val="bg1"/>
                </a:solidFill>
              </a:rPr>
              <a:t>, rispetto al </a:t>
            </a:r>
            <a:r>
              <a:rPr lang="en-US" i="1" dirty="0" err="1">
                <a:solidFill>
                  <a:schemeClr val="bg1"/>
                </a:solidFill>
              </a:rPr>
              <a:t>controllore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Hinf</a:t>
            </a:r>
            <a:r>
              <a:rPr lang="en-US" i="1" dirty="0">
                <a:solidFill>
                  <a:schemeClr val="bg1"/>
                </a:solidFill>
              </a:rPr>
              <a:t> non </a:t>
            </a:r>
            <a:r>
              <a:rPr lang="en-US" i="1" dirty="0" err="1">
                <a:solidFill>
                  <a:schemeClr val="bg1"/>
                </a:solidFill>
              </a:rPr>
              <a:t>richiede</a:t>
            </a:r>
            <a:r>
              <a:rPr lang="en-US" i="1" dirty="0">
                <a:solidFill>
                  <a:schemeClr val="bg1"/>
                </a:solidFill>
              </a:rPr>
              <a:t> una </a:t>
            </a:r>
            <a:r>
              <a:rPr lang="en-US" i="1" dirty="0" err="1">
                <a:solidFill>
                  <a:schemeClr val="bg1"/>
                </a:solidFill>
              </a:rPr>
              <a:t>procedura</a:t>
            </a:r>
            <a:r>
              <a:rPr lang="en-US" i="1" dirty="0">
                <a:solidFill>
                  <a:schemeClr val="bg1"/>
                </a:solidFill>
              </a:rPr>
              <a:t> </a:t>
            </a:r>
            <a:r>
              <a:rPr lang="en-US" i="1" dirty="0" err="1">
                <a:solidFill>
                  <a:schemeClr val="bg1"/>
                </a:solidFill>
              </a:rPr>
              <a:t>iterativa</a:t>
            </a:r>
            <a:r>
              <a:rPr lang="en-US" i="1" dirty="0">
                <a:solidFill>
                  <a:schemeClr val="bg1"/>
                </a:solidFill>
              </a:rPr>
              <a:t>.</a:t>
            </a:r>
            <a:endParaRPr lang="it-IT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253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2" name="Rectangle 35">
            <a:extLst>
              <a:ext uri="{FF2B5EF4-FFF2-40B4-BE49-F238E27FC236}">
                <a16:creationId xmlns:a16="http://schemas.microsoft.com/office/drawing/2014/main" id="{8761DDFE-071F-4200-B0AA-394476C2D2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B551274-8B35-473A-97F1-714D371BE3B0}"/>
              </a:ext>
            </a:extLst>
          </p:cNvPr>
          <p:cNvSpPr txBox="1"/>
          <p:nvPr/>
        </p:nvSpPr>
        <p:spPr>
          <a:xfrm>
            <a:off x="7825639" y="5481921"/>
            <a:ext cx="3586746" cy="13760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Il </a:t>
            </a:r>
            <a:r>
              <a:rPr lang="en-US" sz="2000" dirty="0" err="1"/>
              <a:t>controllore</a:t>
            </a:r>
            <a:r>
              <a:rPr lang="en-US" sz="2000" dirty="0"/>
              <a:t> non </a:t>
            </a:r>
            <a:r>
              <a:rPr lang="en-US" sz="2000" dirty="0" err="1"/>
              <a:t>rispetta</a:t>
            </a:r>
            <a:r>
              <a:rPr lang="en-US" sz="2000" dirty="0"/>
              <a:t> I </a:t>
            </a:r>
            <a:r>
              <a:rPr lang="en-US" sz="2000" dirty="0" err="1"/>
              <a:t>requisiti</a:t>
            </a:r>
            <a:r>
              <a:rPr lang="en-US" sz="2000" dirty="0"/>
              <a:t> di </a:t>
            </a:r>
            <a:r>
              <a:rPr lang="en-US" sz="2000" dirty="0" err="1"/>
              <a:t>robustezza</a:t>
            </a:r>
            <a:r>
              <a:rPr lang="en-US" sz="2000" dirty="0"/>
              <a:t>!</a:t>
            </a:r>
          </a:p>
        </p:txBody>
      </p:sp>
      <p:pic>
        <p:nvPicPr>
          <p:cNvPr id="4" name="Picture 3" descr="Chart&#10;&#10;Description automatically generated">
            <a:extLst>
              <a:ext uri="{FF2B5EF4-FFF2-40B4-BE49-F238E27FC236}">
                <a16:creationId xmlns:a16="http://schemas.microsoft.com/office/drawing/2014/main" id="{CF7EA7FC-66D3-48EC-8DF5-FC6556444EF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1497" y="630261"/>
            <a:ext cx="6260796" cy="3253545"/>
          </a:xfrm>
          <a:prstGeom prst="rect">
            <a:avLst/>
          </a:prstGeom>
          <a:noFill/>
        </p:spPr>
      </p:pic>
      <p:pic>
        <p:nvPicPr>
          <p:cNvPr id="8" name="Picture 7" descr="Text&#10;&#10;Description automatically generated with medium confidence">
            <a:extLst>
              <a:ext uri="{FF2B5EF4-FFF2-40B4-BE49-F238E27FC236}">
                <a16:creationId xmlns:a16="http://schemas.microsoft.com/office/drawing/2014/main" id="{D34A544C-6D44-487F-8C9A-DB329BEBAC08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4717" y="4016630"/>
            <a:ext cx="6934356" cy="2678713"/>
          </a:xfrm>
          <a:prstGeom prst="rect">
            <a:avLst/>
          </a:prstGeom>
          <a:noFill/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E27724-02EF-4ADD-992E-60664C79D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3622" y="1712407"/>
            <a:ext cx="5334000" cy="4000500"/>
          </a:xfrm>
          <a:prstGeom prst="rect">
            <a:avLst/>
          </a:prstGeom>
        </p:spPr>
      </p:pic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4D3F1024-0DD7-434F-8F5E-755FF963A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19" y="904801"/>
            <a:ext cx="2743583" cy="5239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8CCBE4-EC50-4469-BF29-35BD3431F568}"/>
                  </a:ext>
                </a:extLst>
              </p:cNvPr>
              <p:cNvSpPr txBox="1"/>
              <p:nvPr/>
            </p:nvSpPr>
            <p:spPr>
              <a:xfrm>
                <a:off x="7429927" y="209872"/>
                <a:ext cx="437816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Il nu-gap =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lit/>
                      </m:rP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𝛾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misura la distanza tra il sistema shaped e il sistema target. 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F8CCBE4-EC50-4469-BF29-35BD3431F5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29927" y="209872"/>
                <a:ext cx="4378169" cy="646331"/>
              </a:xfrm>
              <a:prstGeom prst="rect">
                <a:avLst/>
              </a:prstGeom>
              <a:blipFill>
                <a:blip r:embed="rId6"/>
                <a:stretch>
                  <a:fillRect l="-1253" t="-4717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7740167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898392A-68CE-453F-BEC2-5F1EC4BE32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394516" y="2275319"/>
            <a:ext cx="6110241" cy="4582681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5F5D89B-0F9C-485B-8322-522EE3CA466A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93" y="0"/>
            <a:ext cx="6576476" cy="395512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C7A5912-99A9-4298-A397-634D71E4B4D0}"/>
              </a:ext>
            </a:extLst>
          </p:cNvPr>
          <p:cNvSpPr txBox="1"/>
          <p:nvPr/>
        </p:nvSpPr>
        <p:spPr>
          <a:xfrm>
            <a:off x="7167327" y="428675"/>
            <a:ext cx="6254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Ordine</a:t>
            </a:r>
            <a:r>
              <a:rPr lang="en-US" dirty="0"/>
              <a:t> 13 &lt; 20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3189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2FFC7283-CD62-4D8F-8F53-795457F915F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50280" y="1522930"/>
            <a:ext cx="5426764" cy="2831355"/>
          </a:xfrm>
          <a:prstGeom prst="rect">
            <a:avLst/>
          </a:prstGeom>
          <a:noFill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9B5A7C5-872B-42E7-85F7-65634DEAB164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5784" y="3631096"/>
            <a:ext cx="5329597" cy="2760560"/>
          </a:xfrm>
          <a:prstGeom prst="rect">
            <a:avLst/>
          </a:prstGeom>
          <a:noFill/>
        </p:spPr>
      </p:pic>
      <p:sp>
        <p:nvSpPr>
          <p:cNvPr id="20" name="Rectangle 11">
            <a:extLst>
              <a:ext uri="{FF2B5EF4-FFF2-40B4-BE49-F238E27FC236}">
                <a16:creationId xmlns:a16="http://schemas.microsoft.com/office/drawing/2014/main" id="{799448F2-0E5B-42DA-B2D1-11A14E947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13">
            <a:extLst>
              <a:ext uri="{FF2B5EF4-FFF2-40B4-BE49-F238E27FC236}">
                <a16:creationId xmlns:a16="http://schemas.microsoft.com/office/drawing/2014/main" id="{4E8A7552-20E1-4F34-ADAB-C1DB6634D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F7F051B-8D63-4FAA-8D48-89C294600021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49858" y="74137"/>
            <a:ext cx="5426764" cy="3043045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781808-5ADD-47FD-B888-FFD67D505D9D}"/>
              </a:ext>
            </a:extLst>
          </p:cNvPr>
          <p:cNvSpPr txBox="1"/>
          <p:nvPr/>
        </p:nvSpPr>
        <p:spPr>
          <a:xfrm>
            <a:off x="6670079" y="4354285"/>
            <a:ext cx="5016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performance </a:t>
            </a:r>
            <a:r>
              <a:rPr lang="en-US" dirty="0" err="1"/>
              <a:t>robusta</a:t>
            </a:r>
            <a:r>
              <a:rPr lang="en-US" dirty="0"/>
              <a:t> non è </a:t>
            </a:r>
            <a:r>
              <a:rPr lang="en-US" dirty="0" err="1"/>
              <a:t>rispettata</a:t>
            </a:r>
            <a:r>
              <a:rPr lang="en-US" dirty="0"/>
              <a:t>!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9405332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3A4A730-5E55-4021-837A-02A0E8E32C95}"/>
              </a:ext>
            </a:extLst>
          </p:cNvPr>
          <p:cNvSpPr txBox="1"/>
          <p:nvPr/>
        </p:nvSpPr>
        <p:spPr>
          <a:xfrm>
            <a:off x="182879" y="203838"/>
            <a:ext cx="11782697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Osserviamo che dalla sintesi viene restituito un controllore che rispetta le specifiche date ma che non è robusto all set di incertezze che abbiamo definito.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0F06D7-A64B-4062-A36F-51312436D8A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318" y="875753"/>
            <a:ext cx="4974590" cy="299148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33F63B-1A32-4200-92E1-E4F4A9CD7E71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584" y="1060401"/>
            <a:ext cx="4991100" cy="274447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9650316-D87C-4907-9C79-17BA235EE0BA}"/>
              </a:ext>
            </a:extLst>
          </p:cNvPr>
          <p:cNvSpPr txBox="1"/>
          <p:nvPr/>
        </p:nvSpPr>
        <p:spPr>
          <a:xfrm>
            <a:off x="3048000" y="4423843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risposta del sistema considerando le incertezze si discosta molto dalla risposta nominale e le specifiche non vengono rispettate</a:t>
            </a:r>
            <a:endParaRPr lang="it-IT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A1868-E761-4658-8025-0B62CFBE5C2C}"/>
              </a:ext>
            </a:extLst>
          </p:cNvPr>
          <p:cNvSpPr/>
          <p:nvPr/>
        </p:nvSpPr>
        <p:spPr>
          <a:xfrm>
            <a:off x="3048000" y="4423844"/>
            <a:ext cx="5852160" cy="923330"/>
          </a:xfrm>
          <a:prstGeom prst="rect">
            <a:avLst/>
          </a:prstGeom>
          <a:noFill/>
          <a:ln w="38100" cap="flat" cmpd="sng" algn="ctr">
            <a:solidFill>
              <a:srgbClr val="002060">
                <a:alpha val="96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8561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5B301EAD-8A1F-441B-AF94-43400D375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4" y="321734"/>
            <a:ext cx="3873560" cy="290517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D958332-D0E8-4D39-ADD1-A8DD28F38F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7551" y="321734"/>
            <a:ext cx="3873560" cy="2905170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9DC356-34B3-4D0F-971D-8795423A3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910" y="3631096"/>
            <a:ext cx="3761346" cy="27605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7DD2CE5-0421-453F-B5DE-FE45E721B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958" y="3631096"/>
            <a:ext cx="3680746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2169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5312862-3F99-4D23-8DFC-2CDC0AE43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881" y="349631"/>
            <a:ext cx="10515600" cy="212640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r>
              <a:rPr lang="en-US" sz="5200" dirty="0" err="1"/>
              <a:t>Descrizione</a:t>
            </a:r>
            <a:r>
              <a:rPr lang="en-US" sz="5200" dirty="0"/>
              <a:t> del </a:t>
            </a:r>
            <a:r>
              <a:rPr lang="en-US" sz="5200" dirty="0" err="1"/>
              <a:t>sistema</a:t>
            </a:r>
            <a:endParaRPr lang="en-US" sz="5200" dirty="0"/>
          </a:p>
        </p:txBody>
      </p:sp>
      <p:pic>
        <p:nvPicPr>
          <p:cNvPr id="45" name="Content Placeholder 44">
            <a:extLst>
              <a:ext uri="{FF2B5EF4-FFF2-40B4-BE49-F238E27FC236}">
                <a16:creationId xmlns:a16="http://schemas.microsoft.com/office/drawing/2014/main" id="{1C760DAA-58E4-4128-8CCC-C60737F2A00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308" y="791047"/>
            <a:ext cx="10729131" cy="541537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Connector: Curved 72">
            <a:extLst>
              <a:ext uri="{FF2B5EF4-FFF2-40B4-BE49-F238E27FC236}">
                <a16:creationId xmlns:a16="http://schemas.microsoft.com/office/drawing/2014/main" id="{DE8B4902-6C02-4BA0-BC93-155316FD32D5}"/>
              </a:ext>
            </a:extLst>
          </p:cNvPr>
          <p:cNvCxnSpPr>
            <a:cxnSpLocks/>
          </p:cNvCxnSpPr>
          <p:nvPr/>
        </p:nvCxnSpPr>
        <p:spPr>
          <a:xfrm rot="10800000" flipV="1">
            <a:off x="6444345" y="1628503"/>
            <a:ext cx="940524" cy="452845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8" name="Connector: Curved 77">
            <a:extLst>
              <a:ext uri="{FF2B5EF4-FFF2-40B4-BE49-F238E27FC236}">
                <a16:creationId xmlns:a16="http://schemas.microsoft.com/office/drawing/2014/main" id="{EA9FDE20-5307-48B0-97A7-6346FA9D7692}"/>
              </a:ext>
            </a:extLst>
          </p:cNvPr>
          <p:cNvCxnSpPr>
            <a:cxnSpLocks/>
          </p:cNvCxnSpPr>
          <p:nvPr/>
        </p:nvCxnSpPr>
        <p:spPr>
          <a:xfrm rot="16200000" flipV="1">
            <a:off x="7539268" y="6054816"/>
            <a:ext cx="557346" cy="204290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Connector: Curved 82">
            <a:extLst>
              <a:ext uri="{FF2B5EF4-FFF2-40B4-BE49-F238E27FC236}">
                <a16:creationId xmlns:a16="http://schemas.microsoft.com/office/drawing/2014/main" id="{A1A13548-54FA-4B09-8607-A50BF61ECA47}"/>
              </a:ext>
            </a:extLst>
          </p:cNvPr>
          <p:cNvCxnSpPr>
            <a:cxnSpLocks/>
          </p:cNvCxnSpPr>
          <p:nvPr/>
        </p:nvCxnSpPr>
        <p:spPr>
          <a:xfrm rot="16200000" flipV="1">
            <a:off x="2721430" y="5782493"/>
            <a:ext cx="365759" cy="19158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4" name="Connector: Curved 83">
            <a:extLst>
              <a:ext uri="{FF2B5EF4-FFF2-40B4-BE49-F238E27FC236}">
                <a16:creationId xmlns:a16="http://schemas.microsoft.com/office/drawing/2014/main" id="{315DBFD5-3115-4DAB-B670-1EB008958E50}"/>
              </a:ext>
            </a:extLst>
          </p:cNvPr>
          <p:cNvCxnSpPr>
            <a:cxnSpLocks/>
          </p:cNvCxnSpPr>
          <p:nvPr/>
        </p:nvCxnSpPr>
        <p:spPr>
          <a:xfrm rot="5400000">
            <a:off x="10851425" y="1950489"/>
            <a:ext cx="461554" cy="35415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9" name="TextBox 88">
            <a:extLst>
              <a:ext uri="{FF2B5EF4-FFF2-40B4-BE49-F238E27FC236}">
                <a16:creationId xmlns:a16="http://schemas.microsoft.com/office/drawing/2014/main" id="{D44AD42B-0B07-48FF-9873-A09DFB4F4AD8}"/>
              </a:ext>
            </a:extLst>
          </p:cNvPr>
          <p:cNvSpPr txBox="1"/>
          <p:nvPr/>
        </p:nvSpPr>
        <p:spPr>
          <a:xfrm>
            <a:off x="10566228" y="1265980"/>
            <a:ext cx="1532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segnale</a:t>
            </a:r>
            <a:r>
              <a:rPr lang="en-US" dirty="0"/>
              <a:t> di </a:t>
            </a:r>
            <a:r>
              <a:rPr lang="en-US" dirty="0" err="1"/>
              <a:t>posizione</a:t>
            </a:r>
            <a:r>
              <a:rPr lang="en-US" dirty="0"/>
              <a:t>[rad] </a:t>
            </a:r>
            <a:endParaRPr lang="it-IT" dirty="0"/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9AF0E3B6-66BF-471A-896D-660AB29D0089}"/>
              </a:ext>
            </a:extLst>
          </p:cNvPr>
          <p:cNvSpPr txBox="1"/>
          <p:nvPr/>
        </p:nvSpPr>
        <p:spPr>
          <a:xfrm>
            <a:off x="7190743" y="6347543"/>
            <a:ext cx="1918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riferimento</a:t>
            </a:r>
            <a:r>
              <a:rPr lang="en-US" dirty="0"/>
              <a:t> [V]</a:t>
            </a:r>
            <a:endParaRPr lang="it-IT" dirty="0"/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30512101-C911-4D36-B478-4A5DC9AE35D4}"/>
              </a:ext>
            </a:extLst>
          </p:cNvPr>
          <p:cNvSpPr txBox="1"/>
          <p:nvPr/>
        </p:nvSpPr>
        <p:spPr>
          <a:xfrm>
            <a:off x="2335716" y="5967941"/>
            <a:ext cx="126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controllore</a:t>
            </a:r>
            <a:endParaRPr lang="en-US" dirty="0"/>
          </a:p>
          <a:p>
            <a:pPr algn="ctr"/>
            <a:r>
              <a:rPr lang="en-US" dirty="0" err="1"/>
              <a:t>digitale</a:t>
            </a:r>
            <a:endParaRPr lang="it-IT" dirty="0"/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BF6672C-70C5-4046-A7AB-7939AC5B5A0C}"/>
              </a:ext>
            </a:extLst>
          </p:cNvPr>
          <p:cNvSpPr txBox="1"/>
          <p:nvPr/>
        </p:nvSpPr>
        <p:spPr>
          <a:xfrm>
            <a:off x="7317018" y="1259169"/>
            <a:ext cx="145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disturbo in </a:t>
            </a:r>
            <a:r>
              <a:rPr lang="en-US" dirty="0" err="1"/>
              <a:t>coppia</a:t>
            </a:r>
            <a:endParaRPr lang="it-IT" dirty="0"/>
          </a:p>
        </p:txBody>
      </p:sp>
      <p:cxnSp>
        <p:nvCxnSpPr>
          <p:cNvPr id="97" name="Connector: Curved 96">
            <a:extLst>
              <a:ext uri="{FF2B5EF4-FFF2-40B4-BE49-F238E27FC236}">
                <a16:creationId xmlns:a16="http://schemas.microsoft.com/office/drawing/2014/main" id="{9C16C91D-C2DA-4BD8-A594-4ADC5F40BB4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078250" y="1727701"/>
            <a:ext cx="646331" cy="566059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B8DE28DF-8C25-4912-9C61-29ED91372763}"/>
              </a:ext>
            </a:extLst>
          </p:cNvPr>
          <p:cNvSpPr txBox="1"/>
          <p:nvPr/>
        </p:nvSpPr>
        <p:spPr>
          <a:xfrm>
            <a:off x="4336152" y="1208594"/>
            <a:ext cx="145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coppia</a:t>
            </a:r>
            <a:r>
              <a:rPr lang="en-US" dirty="0"/>
              <a:t> del servo</a:t>
            </a:r>
            <a:endParaRPr lang="it-IT" dirty="0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155EB53-BD4D-465E-AB30-AE5589BE09D8}"/>
              </a:ext>
            </a:extLst>
          </p:cNvPr>
          <p:cNvSpPr txBox="1"/>
          <p:nvPr/>
        </p:nvSpPr>
        <p:spPr>
          <a:xfrm>
            <a:off x="9189361" y="3545349"/>
            <a:ext cx="14506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segnale</a:t>
            </a:r>
            <a:r>
              <a:rPr lang="en-US" dirty="0"/>
              <a:t> di </a:t>
            </a:r>
            <a:r>
              <a:rPr lang="en-US" dirty="0" err="1"/>
              <a:t>posizione</a:t>
            </a:r>
            <a:r>
              <a:rPr lang="en-US" dirty="0"/>
              <a:t> [V]</a:t>
            </a:r>
            <a:endParaRPr lang="it-IT" dirty="0"/>
          </a:p>
        </p:txBody>
      </p:sp>
      <p:cxnSp>
        <p:nvCxnSpPr>
          <p:cNvPr id="105" name="Connector: Curved 104">
            <a:extLst>
              <a:ext uri="{FF2B5EF4-FFF2-40B4-BE49-F238E27FC236}">
                <a16:creationId xmlns:a16="http://schemas.microsoft.com/office/drawing/2014/main" id="{038E35E2-5A43-41E4-8AEB-538483E3AF8B}"/>
              </a:ext>
            </a:extLst>
          </p:cNvPr>
          <p:cNvCxnSpPr>
            <a:cxnSpLocks/>
          </p:cNvCxnSpPr>
          <p:nvPr/>
        </p:nvCxnSpPr>
        <p:spPr>
          <a:xfrm rot="5400000">
            <a:off x="9091760" y="4324666"/>
            <a:ext cx="646781" cy="380808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B30154F-5C84-44EC-8942-C8242100D950}"/>
              </a:ext>
            </a:extLst>
          </p:cNvPr>
          <p:cNvSpPr/>
          <p:nvPr/>
        </p:nvSpPr>
        <p:spPr>
          <a:xfrm>
            <a:off x="5024846" y="4667794"/>
            <a:ext cx="2090057" cy="981612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AC6D877B-7B76-4717-B706-28B31198FFBA}"/>
              </a:ext>
            </a:extLst>
          </p:cNvPr>
          <p:cNvSpPr/>
          <p:nvPr/>
        </p:nvSpPr>
        <p:spPr>
          <a:xfrm>
            <a:off x="1375955" y="4707993"/>
            <a:ext cx="792480" cy="795824"/>
          </a:xfrm>
          <a:prstGeom prst="rect">
            <a:avLst/>
          </a:prstGeom>
          <a:noFill/>
          <a:ln w="95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7E768C8-9AA3-4D9E-9C60-3AC527312567}"/>
              </a:ext>
            </a:extLst>
          </p:cNvPr>
          <p:cNvSpPr txBox="1"/>
          <p:nvPr/>
        </p:nvSpPr>
        <p:spPr>
          <a:xfrm>
            <a:off x="5153864" y="4338661"/>
            <a:ext cx="1961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conversione</a:t>
            </a:r>
            <a:r>
              <a:rPr lang="en-US" dirty="0"/>
              <a:t> A/D</a:t>
            </a:r>
            <a:endParaRPr lang="it-IT" dirty="0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27944400-E436-4A6E-8755-5E791CA6D2CF}"/>
              </a:ext>
            </a:extLst>
          </p:cNvPr>
          <p:cNvSpPr txBox="1"/>
          <p:nvPr/>
        </p:nvSpPr>
        <p:spPr>
          <a:xfrm>
            <a:off x="1135749" y="4096336"/>
            <a:ext cx="145069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 err="1"/>
              <a:t>conversione</a:t>
            </a:r>
            <a:r>
              <a:rPr lang="en-US" dirty="0"/>
              <a:t> D/A</a:t>
            </a:r>
            <a:endParaRPr lang="it-IT" dirty="0"/>
          </a:p>
        </p:txBody>
      </p:sp>
      <p:cxnSp>
        <p:nvCxnSpPr>
          <p:cNvPr id="114" name="Connector: Curved 113">
            <a:extLst>
              <a:ext uri="{FF2B5EF4-FFF2-40B4-BE49-F238E27FC236}">
                <a16:creationId xmlns:a16="http://schemas.microsoft.com/office/drawing/2014/main" id="{F0DF8638-9E5C-4760-8A1B-89A1C26DC20E}"/>
              </a:ext>
            </a:extLst>
          </p:cNvPr>
          <p:cNvCxnSpPr>
            <a:cxnSpLocks/>
          </p:cNvCxnSpPr>
          <p:nvPr/>
        </p:nvCxnSpPr>
        <p:spPr>
          <a:xfrm rot="10800000">
            <a:off x="8977294" y="5825700"/>
            <a:ext cx="633884" cy="280571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5" name="TextBox 114">
            <a:extLst>
              <a:ext uri="{FF2B5EF4-FFF2-40B4-BE49-F238E27FC236}">
                <a16:creationId xmlns:a16="http://schemas.microsoft.com/office/drawing/2014/main" id="{5507F905-99C2-4477-9DAD-18723F872C68}"/>
              </a:ext>
            </a:extLst>
          </p:cNvPr>
          <p:cNvSpPr txBox="1"/>
          <p:nvPr/>
        </p:nvSpPr>
        <p:spPr>
          <a:xfrm>
            <a:off x="9590675" y="5673391"/>
            <a:ext cx="21030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rumore</a:t>
            </a:r>
            <a:r>
              <a:rPr lang="en-US" dirty="0"/>
              <a:t> sui </a:t>
            </a:r>
            <a:r>
              <a:rPr lang="en-US" dirty="0" err="1"/>
              <a:t>sensore</a:t>
            </a:r>
            <a:r>
              <a:rPr lang="en-US" dirty="0"/>
              <a:t> e </a:t>
            </a:r>
            <a:r>
              <a:rPr lang="en-US" dirty="0" err="1"/>
              <a:t>rumore</a:t>
            </a:r>
            <a:r>
              <a:rPr lang="en-US" dirty="0"/>
              <a:t> di </a:t>
            </a:r>
            <a:r>
              <a:rPr lang="en-US" dirty="0" err="1"/>
              <a:t>conversione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57250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1" grpId="0"/>
      <p:bldP spid="92" grpId="0"/>
      <p:bldP spid="93" grpId="0"/>
      <p:bldP spid="103" grpId="0"/>
      <p:bldP spid="104" grpId="0"/>
      <p:bldP spid="109" grpId="0" animBg="1"/>
      <p:bldP spid="110" grpId="0" animBg="1"/>
      <p:bldP spid="111" grpId="0"/>
      <p:bldP spid="113" grpId="0"/>
      <p:bldP spid="11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33CC80-F18F-4D3D-AB24-4A15E2E9FDC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581891" y="2929735"/>
                <a:ext cx="3261682" cy="1742903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lang="en-US" dirty="0"/>
                  <a:t>CONTROLLORE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1" smtClean="0"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br>
                  <a:rPr lang="en-US" b="0" dirty="0"/>
                </a:br>
                <a:br>
                  <a:rPr lang="en-US" dirty="0"/>
                </a:br>
                <a:endParaRPr lang="it-IT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E33CC80-F18F-4D3D-AB24-4A15E2E9FDC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581891" y="2929735"/>
                <a:ext cx="3261682" cy="1742903"/>
              </a:xfrm>
              <a:blipFill>
                <a:blip r:embed="rId2"/>
                <a:stretch>
                  <a:fillRect l="-5597" t="-25524" r="-93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79A7E-A00B-44DA-8811-5B3B560FC041}"/>
                  </a:ext>
                </a:extLst>
              </p:cNvPr>
              <p:cNvSpPr txBox="1"/>
              <p:nvPr/>
            </p:nvSpPr>
            <p:spPr>
              <a:xfrm>
                <a:off x="4417828" y="642633"/>
                <a:ext cx="6097772" cy="6594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it-IT" smtClean="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sSup>
                            <m:s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den>
                      </m:f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b="1" i="0">
                              <a:latin typeface="Cambria Math" panose="02040503050406030204" pitchFamily="18" charset="0"/>
                            </a:rPr>
                            <m:t>𝐬𝐮</m:t>
                          </m:r>
                          <m:sSub>
                            <m:sSubPr>
                              <m:ctrlPr>
                                <a:rPr lang="it-IT" b="1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b="1" i="0">
                                  <a:latin typeface="Cambria Math" panose="02040503050406030204" pitchFamily="18" charset="0"/>
                                </a:rPr>
                                <m:t>𝐩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lang="it-IT" b="0" i="0">
                                  <a:latin typeface="Cambria Math" panose="02040503050406030204" pitchFamily="18" charset="0"/>
                                </a:rPr>
                                <m:t>r</m:t>
                              </m:r>
                              <m:r>
                                <a:rPr lang="it-IT" b="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m:rPr>
                                  <m:sty m:val="p"/>
                                </m:rPr>
                                <a:rPr lang="it-IT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sub>
                          </m:sSub>
                          <m:d>
                            <m:dPr>
                              <m:sepChr m:val=";"/>
                              <m:ctrlPr>
                                <a:rPr lang="it-IT" b="1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e>
                              <m:r>
                                <a:rPr lang="it-IT" b="0" i="0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𝑑𝑒𝑡</m:t>
                              </m:r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it-IT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𝐼</m:t>
                                  </m:r>
                                  <m:r>
                                    <a:rPr lang="it-IT" b="0" i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it-IT" b="0" i="1"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it-IT" b="0" i="0">
                                      <a:latin typeface="Cambria Math" panose="02040503050406030204" pitchFamily="18" charset="0"/>
                                    </a:rPr>
                                    <m:t>⋅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b="0" i="0">
                                      <a:latin typeface="Cambria Math" panose="02040503050406030204" pitchFamily="18" charset="0"/>
                                    </a:rPr>
                                    <m:t>Δ</m:t>
                                  </m:r>
                                </m:e>
                              </m:d>
                              <m:r>
                                <a:rPr lang="it-IT" b="0" i="0">
                                  <a:latin typeface="Cambria Math" panose="02040503050406030204" pitchFamily="18" charset="0"/>
                                </a:rPr>
                                <m:t> != 0  ∀</m:t>
                              </m:r>
                              <m:r>
                                <m:rPr>
                                  <m:sty m:val="p"/>
                                </m:rPr>
                                <a:rPr lang="it-IT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  <m:r>
                                <a:rPr lang="it-IT" b="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it-IT" b="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it-IT" b="0" i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m:rPr>
                                  <m:sty m:val="p"/>
                                </m:rPr>
                                <a:rPr lang="it-IT" b="0" i="0">
                                  <a:latin typeface="Cambria Math" panose="02040503050406030204" pitchFamily="18" charset="0"/>
                                </a:rPr>
                                <m:t>Δ</m:t>
                              </m:r>
                            </m:e>
                          </m:d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C379A7E-A00B-44DA-8811-5B3B560FC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828" y="642633"/>
                <a:ext cx="6097772" cy="65941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1326F4-E48B-442A-9ECA-E040A3B33272}"/>
                  </a:ext>
                </a:extLst>
              </p:cNvPr>
              <p:cNvSpPr txBox="1"/>
              <p:nvPr/>
            </p:nvSpPr>
            <p:spPr>
              <a:xfrm>
                <a:off x="4417828" y="244165"/>
                <a:ext cx="6188149" cy="37484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 Defianiamo il valore singolare strutturato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</p:txBody>
          </p:sp>
        </mc:Choice>
        <mc:Fallback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AC1326F4-E48B-442A-9ECA-E040A3B332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828" y="244165"/>
                <a:ext cx="6188149" cy="374846"/>
              </a:xfrm>
              <a:prstGeom prst="rect">
                <a:avLst/>
              </a:prstGeom>
              <a:blipFill>
                <a:blip r:embed="rId4"/>
                <a:stretch>
                  <a:fillRect t="-6452" b="-2419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E8B7FF-9443-4788-8F5B-E5CA5C728088}"/>
                  </a:ext>
                </a:extLst>
              </p:cNvPr>
              <p:cNvSpPr txBox="1"/>
              <p:nvPr/>
            </p:nvSpPr>
            <p:spPr>
              <a:xfrm>
                <a:off x="4417828" y="1529900"/>
                <a:ext cx="5924992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L’obbiettivo della sintesi con questo tipo di controlore è quello di trovare il controlloe K tale che venga minimiazzato il valore singolare strutturato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sz="18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it-IT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4CE8B7FF-9443-4788-8F5B-E5CA5C7280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828" y="1529900"/>
                <a:ext cx="5924992" cy="1200329"/>
              </a:xfrm>
              <a:prstGeom prst="rect">
                <a:avLst/>
              </a:prstGeom>
              <a:blipFill>
                <a:blip r:embed="rId5"/>
                <a:stretch>
                  <a:fillRect l="-926" t="-3046" r="-72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DDA4DC-92D3-4436-8EAC-C93864A6D696}"/>
                  </a:ext>
                </a:extLst>
              </p:cNvPr>
              <p:cNvSpPr txBox="1"/>
              <p:nvPr/>
            </p:nvSpPr>
            <p:spPr>
              <a:xfrm>
                <a:off x="4417828" y="4968045"/>
                <a:ext cx="6286499" cy="14992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parametri incerti considerati durante questo tipo di analisi sono:</a:t>
                </a:r>
              </a:p>
              <a:p>
                <a:pPr marL="342900" lvl="0" indent="-342900"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342900" lvl="0" indent="-342900"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endParaRPr lang="it-IT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33DDA4DC-92D3-4436-8EAC-C93864A6D6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7828" y="4968045"/>
                <a:ext cx="6286499" cy="1499257"/>
              </a:xfrm>
              <a:prstGeom prst="rect">
                <a:avLst/>
              </a:prstGeom>
              <a:blipFill>
                <a:blip r:embed="rId6"/>
                <a:stretch>
                  <a:fillRect l="-873" t="-2439" r="-38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3DA8BF5-5EE9-415B-9B70-30A1C545C6F2}"/>
              </a:ext>
            </a:extLst>
          </p:cNvPr>
          <p:cNvSpPr txBox="1"/>
          <p:nvPr/>
        </p:nvSpPr>
        <p:spPr>
          <a:xfrm>
            <a:off x="4417828" y="2522796"/>
            <a:ext cx="62864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 </a:t>
            </a:r>
            <a:r>
              <a:rPr lang="en-US" dirty="0" err="1"/>
              <a:t>sintesi</a:t>
            </a:r>
            <a:r>
              <a:rPr lang="en-US" dirty="0"/>
              <a:t> del </a:t>
            </a:r>
            <a:r>
              <a:rPr lang="en-US" dirty="0" err="1"/>
              <a:t>controllore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data </a:t>
            </a:r>
            <a:r>
              <a:rPr lang="en-US" dirty="0" err="1"/>
              <a:t>mediante</a:t>
            </a:r>
            <a:r>
              <a:rPr lang="en-US" dirty="0"/>
              <a:t> </a:t>
            </a:r>
            <a:r>
              <a:rPr lang="en-US" dirty="0" err="1"/>
              <a:t>l’iterazione</a:t>
            </a:r>
            <a:r>
              <a:rPr lang="en-US" dirty="0"/>
              <a:t> DK. La </a:t>
            </a:r>
            <a:r>
              <a:rPr lang="en-US" dirty="0" err="1"/>
              <a:t>sintesi</a:t>
            </a:r>
            <a:r>
              <a:rPr lang="en-US" dirty="0"/>
              <a:t> </a:t>
            </a:r>
            <a:r>
              <a:rPr lang="en-US" dirty="0" err="1"/>
              <a:t>viene</a:t>
            </a:r>
            <a:r>
              <a:rPr lang="en-US" dirty="0"/>
              <a:t> </a:t>
            </a:r>
            <a:r>
              <a:rPr lang="en-US" dirty="0" err="1"/>
              <a:t>implementata</a:t>
            </a:r>
            <a:r>
              <a:rPr lang="en-US" dirty="0"/>
              <a:t> </a:t>
            </a:r>
            <a:r>
              <a:rPr lang="en-US" dirty="0" err="1"/>
              <a:t>nella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i="1" dirty="0" err="1"/>
              <a:t>musyn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Per </a:t>
            </a:r>
            <a:r>
              <a:rPr lang="en-US" dirty="0" err="1"/>
              <a:t>garantire</a:t>
            </a:r>
            <a:r>
              <a:rPr lang="en-US" dirty="0"/>
              <a:t> la </a:t>
            </a:r>
            <a:r>
              <a:rPr lang="en-US" dirty="0" err="1"/>
              <a:t>convergenza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iterazione</a:t>
            </a:r>
            <a:r>
              <a:rPr lang="en-US" dirty="0"/>
              <a:t> </a:t>
            </a:r>
            <a:r>
              <a:rPr lang="en-US" dirty="0" err="1"/>
              <a:t>sono</a:t>
            </a:r>
            <a:r>
              <a:rPr lang="en-US" dirty="0"/>
              <a:t> state considerate solo </a:t>
            </a:r>
            <a:r>
              <a:rPr lang="en-US" dirty="0" err="1"/>
              <a:t>alcune</a:t>
            </a:r>
            <a:r>
              <a:rPr lang="en-US" dirty="0"/>
              <a:t> </a:t>
            </a:r>
            <a:r>
              <a:rPr lang="en-US" dirty="0" err="1"/>
              <a:t>incertezze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8473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Shape, rectangle&#10;&#10;Description automatically generated">
            <a:extLst>
              <a:ext uri="{FF2B5EF4-FFF2-40B4-BE49-F238E27FC236}">
                <a16:creationId xmlns:a16="http://schemas.microsoft.com/office/drawing/2014/main" id="{2C34C84B-29C5-4B6F-B3E2-272E593F0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8840" y="1227763"/>
            <a:ext cx="4203160" cy="4006137"/>
          </a:xfrm>
        </p:spPr>
      </p:pic>
      <p:pic>
        <p:nvPicPr>
          <p:cNvPr id="7" name="Picture 6" descr="A picture containing text, antenna&#10;&#10;Description automatically generated">
            <a:extLst>
              <a:ext uri="{FF2B5EF4-FFF2-40B4-BE49-F238E27FC236}">
                <a16:creationId xmlns:a16="http://schemas.microsoft.com/office/drawing/2014/main" id="{357F42DF-F545-462C-B53F-D1EE9B4B9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5" y="4935534"/>
            <a:ext cx="7695964" cy="1165495"/>
          </a:xfrm>
          <a:prstGeom prst="rect">
            <a:avLst/>
          </a:prstGeom>
        </p:spPr>
      </p:pic>
      <p:pic>
        <p:nvPicPr>
          <p:cNvPr id="11" name="Picture 10" descr="Text&#10;&#10;Description automatically generated">
            <a:extLst>
              <a:ext uri="{FF2B5EF4-FFF2-40B4-BE49-F238E27FC236}">
                <a16:creationId xmlns:a16="http://schemas.microsoft.com/office/drawing/2014/main" id="{2C57AA60-696C-4343-8F05-73F32DD48E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14" y="2750266"/>
            <a:ext cx="2549983" cy="97327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23AFA35-E606-4EB5-A7C8-AC8ACB975D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046" y="3723541"/>
            <a:ext cx="5228954" cy="56876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556B49-219B-45C6-BBA1-DB50456BB317}"/>
                  </a:ext>
                </a:extLst>
              </p:cNvPr>
              <p:cNvSpPr txBox="1"/>
              <p:nvPr/>
            </p:nvSpPr>
            <p:spPr>
              <a:xfrm>
                <a:off x="867046" y="1065229"/>
                <a:ext cx="7121794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Nella </a:t>
                </a:r>
                <a:r>
                  <a:rPr lang="en-US" dirty="0" err="1"/>
                  <a:t>fase</a:t>
                </a:r>
                <a:r>
                  <a:rPr lang="en-US" dirty="0"/>
                  <a:t> di </a:t>
                </a:r>
                <a:r>
                  <a:rPr lang="en-US" dirty="0" err="1"/>
                  <a:t>analisi</a:t>
                </a:r>
                <a:r>
                  <a:rPr lang="en-US" dirty="0"/>
                  <a:t> per </a:t>
                </a:r>
                <a:r>
                  <a:rPr lang="en-US" dirty="0" err="1"/>
                  <a:t>quanto</a:t>
                </a:r>
                <a:r>
                  <a:rPr lang="en-US" dirty="0"/>
                  <a:t> </a:t>
                </a:r>
                <a:r>
                  <a:rPr lang="en-US" dirty="0" err="1"/>
                  <a:t>riguarda</a:t>
                </a:r>
                <a:r>
                  <a:rPr lang="en-US" dirty="0"/>
                  <a:t> le </a:t>
                </a:r>
                <a:r>
                  <a:rPr lang="en-US" dirty="0" err="1"/>
                  <a:t>robuste</a:t>
                </a:r>
                <a:r>
                  <a:rPr lang="en-US" dirty="0"/>
                  <a:t> </a:t>
                </a:r>
                <a:r>
                  <a:rPr lang="en-US" dirty="0" err="1"/>
                  <a:t>prestazioni</a:t>
                </a:r>
                <a:r>
                  <a:rPr lang="en-US" dirty="0"/>
                  <a:t> </a:t>
                </a:r>
                <a:r>
                  <a:rPr lang="en-US" dirty="0" err="1"/>
                  <a:t>introduciamo</a:t>
                </a:r>
                <a:r>
                  <a:rPr lang="en-US" dirty="0"/>
                  <a:t> un </a:t>
                </a:r>
                <a:r>
                  <a:rPr lang="en-US" dirty="0" err="1"/>
                  <a:t>blocco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lit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</a:rPr>
                          <m:t>Δ</m:t>
                        </m:r>
                        <m:r>
                          <a:rPr lang="en-US" b="0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che</a:t>
                </a:r>
                <a:r>
                  <a:rPr lang="en-US" dirty="0"/>
                  <a:t> ci </a:t>
                </a:r>
                <a:r>
                  <a:rPr lang="en-US" dirty="0" err="1"/>
                  <a:t>permette</a:t>
                </a:r>
                <a:r>
                  <a:rPr lang="en-US" dirty="0"/>
                  <a:t> di </a:t>
                </a:r>
                <a:r>
                  <a:rPr lang="en-US" dirty="0" err="1"/>
                  <a:t>tenere</a:t>
                </a:r>
                <a:r>
                  <a:rPr lang="en-US" dirty="0"/>
                  <a:t> in </a:t>
                </a:r>
                <a:r>
                  <a:rPr lang="en-US" dirty="0" err="1"/>
                  <a:t>considerazione</a:t>
                </a:r>
                <a:r>
                  <a:rPr lang="en-US" dirty="0"/>
                  <a:t> le </a:t>
                </a:r>
                <a:r>
                  <a:rPr lang="en-US" dirty="0" err="1"/>
                  <a:t>robuste</a:t>
                </a:r>
                <a:r>
                  <a:rPr lang="en-US" dirty="0"/>
                  <a:t> </a:t>
                </a:r>
                <a:r>
                  <a:rPr lang="en-US" dirty="0" err="1"/>
                  <a:t>prestazioni</a:t>
                </a:r>
                <a:r>
                  <a:rPr lang="en-US" dirty="0"/>
                  <a:t> e </a:t>
                </a:r>
                <a:r>
                  <a:rPr lang="en-US" dirty="0" err="1"/>
                  <a:t>studiare</a:t>
                </a:r>
                <a:r>
                  <a:rPr lang="en-US" dirty="0"/>
                  <a:t> il </a:t>
                </a:r>
                <a:r>
                  <a:rPr lang="en-US" dirty="0" err="1"/>
                  <a:t>problema</a:t>
                </a:r>
                <a:r>
                  <a:rPr lang="en-US" dirty="0"/>
                  <a:t> di </a:t>
                </a:r>
                <a:r>
                  <a:rPr lang="en-US" dirty="0" err="1"/>
                  <a:t>robusta</a:t>
                </a:r>
                <a:r>
                  <a:rPr lang="en-US" dirty="0"/>
                  <a:t> </a:t>
                </a:r>
                <a:r>
                  <a:rPr lang="en-US" dirty="0" err="1"/>
                  <a:t>prestazione</a:t>
                </a:r>
                <a:r>
                  <a:rPr lang="en-US" dirty="0"/>
                  <a:t> come un </a:t>
                </a:r>
                <a:r>
                  <a:rPr lang="en-US" dirty="0" err="1"/>
                  <a:t>problema</a:t>
                </a:r>
                <a:r>
                  <a:rPr lang="en-US" dirty="0"/>
                  <a:t> </a:t>
                </a:r>
                <a:r>
                  <a:rPr lang="en-US" dirty="0" err="1"/>
                  <a:t>equivalente</a:t>
                </a:r>
                <a:r>
                  <a:rPr lang="en-US" dirty="0"/>
                  <a:t> di </a:t>
                </a:r>
                <a:r>
                  <a:rPr lang="en-US" dirty="0" err="1"/>
                  <a:t>robusta</a:t>
                </a:r>
                <a:r>
                  <a:rPr lang="en-US" dirty="0"/>
                  <a:t> </a:t>
                </a:r>
                <a:r>
                  <a:rPr lang="en-US" dirty="0" err="1"/>
                  <a:t>stabilita</a:t>
                </a:r>
                <a:r>
                  <a:rPr lang="en-US" dirty="0"/>
                  <a:t>’</a:t>
                </a:r>
                <a:endParaRPr lang="it-IT" dirty="0"/>
              </a:p>
            </p:txBody>
          </p:sp>
        </mc:Choice>
        <mc:Fallback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7556B49-219B-45C6-BBA1-DB50456BB3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7046" y="1065229"/>
                <a:ext cx="7121794" cy="1221745"/>
              </a:xfrm>
              <a:prstGeom prst="rect">
                <a:avLst/>
              </a:prstGeom>
              <a:blipFill>
                <a:blip r:embed="rId6"/>
                <a:stretch>
                  <a:fillRect l="-684" t="-3000" b="-75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1786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DCE9376-E688-4CB4-9C49-19FAC92EF30A}"/>
              </a:ext>
            </a:extLst>
          </p:cNvPr>
          <p:cNvSpPr txBox="1"/>
          <p:nvPr/>
        </p:nvSpPr>
        <p:spPr>
          <a:xfrm>
            <a:off x="-1772" y="126560"/>
            <a:ext cx="6097772" cy="6719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Dalla sintesi nei 3 casi otteniamo un log dei risultati dell’iterazione:</a:t>
            </a: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3F81087-0E71-4D7B-997C-B47F15521238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" y="798475"/>
            <a:ext cx="5259705" cy="1997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E82C2F2-C4CF-4A39-A881-12F7FF752F5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" y="2926583"/>
            <a:ext cx="5295900" cy="177038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A4F83B0-7B21-4C22-B1B4-88F4C08D634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259" y="4827996"/>
            <a:ext cx="5295900" cy="163131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12C07390-C67F-433D-9D3B-54B669436666}"/>
              </a:ext>
            </a:extLst>
          </p:cNvPr>
          <p:cNvSpPr/>
          <p:nvPr/>
        </p:nvSpPr>
        <p:spPr>
          <a:xfrm>
            <a:off x="106259" y="2509285"/>
            <a:ext cx="5259705" cy="191386"/>
          </a:xfrm>
          <a:prstGeom prst="rect">
            <a:avLst/>
          </a:prstGeom>
          <a:noFill/>
          <a:ln w="57150" cap="flat" cmpd="sng" algn="ctr">
            <a:solidFill>
              <a:srgbClr val="FF0000">
                <a:alpha val="96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7C14345-F341-45C9-A9F5-2DCD1A9D0DEC}"/>
              </a:ext>
            </a:extLst>
          </p:cNvPr>
          <p:cNvSpPr/>
          <p:nvPr/>
        </p:nvSpPr>
        <p:spPr>
          <a:xfrm>
            <a:off x="106259" y="4404292"/>
            <a:ext cx="5259705" cy="191386"/>
          </a:xfrm>
          <a:prstGeom prst="rect">
            <a:avLst/>
          </a:prstGeom>
          <a:noFill/>
          <a:ln w="57150" cap="flat" cmpd="sng" algn="ctr">
            <a:solidFill>
              <a:srgbClr val="00B050">
                <a:alpha val="96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15A773E-BDF6-4C30-A764-F6966667A00D}"/>
              </a:ext>
            </a:extLst>
          </p:cNvPr>
          <p:cNvSpPr/>
          <p:nvPr/>
        </p:nvSpPr>
        <p:spPr>
          <a:xfrm>
            <a:off x="124356" y="6236027"/>
            <a:ext cx="5259705" cy="191386"/>
          </a:xfrm>
          <a:prstGeom prst="rect">
            <a:avLst/>
          </a:prstGeom>
          <a:noFill/>
          <a:ln w="57150" cap="flat" cmpd="sng" algn="ctr">
            <a:solidFill>
              <a:srgbClr val="0070C0">
                <a:alpha val="96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5EB865D-D455-4087-9CAE-AB1C24F3AC9D}"/>
              </a:ext>
            </a:extLst>
          </p:cNvPr>
          <p:cNvSpPr txBox="1"/>
          <p:nvPr/>
        </p:nvSpPr>
        <p:spPr>
          <a:xfrm>
            <a:off x="6095999" y="3953002"/>
            <a:ext cx="5610447" cy="15610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tutti e 3 i casi l’ordine del controllore risulta superiore a 20, risulta quindi essere in ogni caso un controllore decisamente molto complesso e difficile da implementare. Si dovrà ricorrere a un metodo di riduzione dell’ordine del controllroe per limitare la complessità.</a:t>
            </a: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84F5A86-6CB2-4BED-B490-6863DB05C68B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3499" y="299977"/>
            <a:ext cx="6282758" cy="36399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23688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4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131BAD53-4E89-4F62-BBB7-26359763ED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2756DA2-40EB-4C6F-B962-5822FFB54F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653438" cy="6858000"/>
          </a:xfrm>
          <a:custGeom>
            <a:avLst/>
            <a:gdLst>
              <a:gd name="connsiteX0" fmla="*/ 0 w 6096000"/>
              <a:gd name="connsiteY0" fmla="*/ 0 h 6858000"/>
              <a:gd name="connsiteX1" fmla="*/ 5567517 w 6096000"/>
              <a:gd name="connsiteY1" fmla="*/ 0 h 6858000"/>
              <a:gd name="connsiteX2" fmla="*/ 5566938 w 6096000"/>
              <a:gd name="connsiteY2" fmla="*/ 1705 h 6858000"/>
              <a:gd name="connsiteX3" fmla="*/ 5551594 w 6096000"/>
              <a:gd name="connsiteY3" fmla="*/ 17287 h 6858000"/>
              <a:gd name="connsiteX4" fmla="*/ 5545641 w 6096000"/>
              <a:gd name="connsiteY4" fmla="*/ 130336 h 6858000"/>
              <a:gd name="connsiteX5" fmla="*/ 5538289 w 6096000"/>
              <a:gd name="connsiteY5" fmla="*/ 187093 h 6858000"/>
              <a:gd name="connsiteX6" fmla="*/ 5545790 w 6096000"/>
              <a:gd name="connsiteY6" fmla="*/ 265704 h 6858000"/>
              <a:gd name="connsiteX7" fmla="*/ 5542313 w 6096000"/>
              <a:gd name="connsiteY7" fmla="*/ 354566 h 6858000"/>
              <a:gd name="connsiteX8" fmla="*/ 5524126 w 6096000"/>
              <a:gd name="connsiteY8" fmla="*/ 472000 h 6858000"/>
              <a:gd name="connsiteX9" fmla="*/ 5522170 w 6096000"/>
              <a:gd name="connsiteY9" fmla="*/ 473782 h 6858000"/>
              <a:gd name="connsiteX10" fmla="*/ 5521798 w 6096000"/>
              <a:gd name="connsiteY10" fmla="*/ 491380 h 6858000"/>
              <a:gd name="connsiteX11" fmla="*/ 5536419 w 6096000"/>
              <a:gd name="connsiteY11" fmla="*/ 531675 h 6858000"/>
              <a:gd name="connsiteX12" fmla="*/ 5533435 w 6096000"/>
              <a:gd name="connsiteY12" fmla="*/ 536015 h 6858000"/>
              <a:gd name="connsiteX13" fmla="*/ 5538088 w 6096000"/>
              <a:gd name="connsiteY13" fmla="*/ 572092 h 6858000"/>
              <a:gd name="connsiteX14" fmla="*/ 5536061 w 6096000"/>
              <a:gd name="connsiteY14" fmla="*/ 572511 h 6858000"/>
              <a:gd name="connsiteX15" fmla="*/ 5528218 w 6096000"/>
              <a:gd name="connsiteY15" fmla="*/ 582332 h 6858000"/>
              <a:gd name="connsiteX16" fmla="*/ 5518011 w 6096000"/>
              <a:gd name="connsiteY16" fmla="*/ 601285 h 6858000"/>
              <a:gd name="connsiteX17" fmla="*/ 5473174 w 6096000"/>
              <a:gd name="connsiteY17" fmla="*/ 681608 h 6858000"/>
              <a:gd name="connsiteX18" fmla="*/ 5472963 w 6096000"/>
              <a:gd name="connsiteY18" fmla="*/ 689151 h 6858000"/>
              <a:gd name="connsiteX19" fmla="*/ 5472485 w 6096000"/>
              <a:gd name="connsiteY19" fmla="*/ 689289 h 6858000"/>
              <a:gd name="connsiteX20" fmla="*/ 5471326 w 6096000"/>
              <a:gd name="connsiteY20" fmla="*/ 697222 h 6858000"/>
              <a:gd name="connsiteX21" fmla="*/ 5472164 w 6096000"/>
              <a:gd name="connsiteY21" fmla="*/ 717531 h 6858000"/>
              <a:gd name="connsiteX22" fmla="*/ 5468891 w 6096000"/>
              <a:gd name="connsiteY22" fmla="*/ 722494 h 6858000"/>
              <a:gd name="connsiteX23" fmla="*/ 5463081 w 6096000"/>
              <a:gd name="connsiteY23" fmla="*/ 724368 h 6858000"/>
              <a:gd name="connsiteX24" fmla="*/ 5446981 w 6096000"/>
              <a:gd name="connsiteY24" fmla="*/ 752692 h 6858000"/>
              <a:gd name="connsiteX25" fmla="*/ 5417190 w 6096000"/>
              <a:gd name="connsiteY25" fmla="*/ 816346 h 6858000"/>
              <a:gd name="connsiteX26" fmla="*/ 5388958 w 6096000"/>
              <a:gd name="connsiteY26" fmla="*/ 889417 h 6858000"/>
              <a:gd name="connsiteX27" fmla="*/ 5307044 w 6096000"/>
              <a:gd name="connsiteY27" fmla="*/ 1063288 h 6858000"/>
              <a:gd name="connsiteX28" fmla="*/ 5303837 w 6096000"/>
              <a:gd name="connsiteY28" fmla="*/ 1157176 h 6858000"/>
              <a:gd name="connsiteX29" fmla="*/ 5286494 w 6096000"/>
              <a:gd name="connsiteY29" fmla="*/ 1210776 h 6858000"/>
              <a:gd name="connsiteX30" fmla="*/ 5282463 w 6096000"/>
              <a:gd name="connsiteY30" fmla="*/ 1301993 h 6858000"/>
              <a:gd name="connsiteX31" fmla="*/ 5252235 w 6096000"/>
              <a:gd name="connsiteY31" fmla="*/ 1360879 h 6858000"/>
              <a:gd name="connsiteX32" fmla="*/ 5244497 w 6096000"/>
              <a:gd name="connsiteY32" fmla="*/ 1404045 h 6858000"/>
              <a:gd name="connsiteX33" fmla="*/ 5223823 w 6096000"/>
              <a:gd name="connsiteY33" fmla="*/ 1429568 h 6858000"/>
              <a:gd name="connsiteX34" fmla="*/ 5224851 w 6096000"/>
              <a:gd name="connsiteY34" fmla="*/ 1430305 h 6858000"/>
              <a:gd name="connsiteX35" fmla="*/ 5212394 w 6096000"/>
              <a:gd name="connsiteY35" fmla="*/ 1463304 h 6858000"/>
              <a:gd name="connsiteX36" fmla="*/ 5209958 w 6096000"/>
              <a:gd name="connsiteY36" fmla="*/ 1514846 h 6858000"/>
              <a:gd name="connsiteX37" fmla="*/ 5206417 w 6096000"/>
              <a:gd name="connsiteY37" fmla="*/ 1519731 h 6858000"/>
              <a:gd name="connsiteX38" fmla="*/ 5206640 w 6096000"/>
              <a:gd name="connsiteY38" fmla="*/ 1519929 h 6858000"/>
              <a:gd name="connsiteX39" fmla="*/ 5207632 w 6096000"/>
              <a:gd name="connsiteY39" fmla="*/ 1546022 h 6858000"/>
              <a:gd name="connsiteX40" fmla="*/ 5212030 w 6096000"/>
              <a:gd name="connsiteY40" fmla="*/ 1578752 h 6858000"/>
              <a:gd name="connsiteX41" fmla="*/ 5203533 w 6096000"/>
              <a:gd name="connsiteY41" fmla="*/ 1647555 h 6858000"/>
              <a:gd name="connsiteX42" fmla="*/ 5190877 w 6096000"/>
              <a:gd name="connsiteY42" fmla="*/ 1715685 h 6858000"/>
              <a:gd name="connsiteX43" fmla="*/ 5184235 w 6096000"/>
              <a:gd name="connsiteY43" fmla="*/ 1740358 h 6858000"/>
              <a:gd name="connsiteX44" fmla="*/ 5181475 w 6096000"/>
              <a:gd name="connsiteY44" fmla="*/ 1784314 h 6858000"/>
              <a:gd name="connsiteX45" fmla="*/ 5185845 w 6096000"/>
              <a:gd name="connsiteY45" fmla="*/ 1804434 h 6858000"/>
              <a:gd name="connsiteX46" fmla="*/ 5185068 w 6096000"/>
              <a:gd name="connsiteY46" fmla="*/ 1805316 h 6858000"/>
              <a:gd name="connsiteX47" fmla="*/ 5188593 w 6096000"/>
              <a:gd name="connsiteY47" fmla="*/ 1807109 h 6858000"/>
              <a:gd name="connsiteX48" fmla="*/ 5185920 w 6096000"/>
              <a:gd name="connsiteY48" fmla="*/ 1821003 h 6858000"/>
              <a:gd name="connsiteX49" fmla="*/ 5183543 w 6096000"/>
              <a:gd name="connsiteY49" fmla="*/ 1824832 h 6858000"/>
              <a:gd name="connsiteX50" fmla="*/ 5182235 w 6096000"/>
              <a:gd name="connsiteY50" fmla="*/ 1830429 h 6858000"/>
              <a:gd name="connsiteX51" fmla="*/ 5182525 w 6096000"/>
              <a:gd name="connsiteY51" fmla="*/ 1830569 h 6858000"/>
              <a:gd name="connsiteX52" fmla="*/ 5180663 w 6096000"/>
              <a:gd name="connsiteY52" fmla="*/ 1835810 h 6858000"/>
              <a:gd name="connsiteX53" fmla="*/ 5167452 w 6096000"/>
              <a:gd name="connsiteY53" fmla="*/ 1861483 h 6858000"/>
              <a:gd name="connsiteX54" fmla="*/ 5174266 w 6096000"/>
              <a:gd name="connsiteY54" fmla="*/ 1892417 h 6858000"/>
              <a:gd name="connsiteX55" fmla="*/ 5189262 w 6096000"/>
              <a:gd name="connsiteY55" fmla="*/ 1895114 h 6858000"/>
              <a:gd name="connsiteX56" fmla="*/ 5187100 w 6096000"/>
              <a:gd name="connsiteY56" fmla="*/ 1899379 h 6858000"/>
              <a:gd name="connsiteX57" fmla="*/ 5180471 w 6096000"/>
              <a:gd name="connsiteY57" fmla="*/ 1907867 h 6858000"/>
              <a:gd name="connsiteX58" fmla="*/ 5181361 w 6096000"/>
              <a:gd name="connsiteY58" fmla="*/ 1910265 h 6858000"/>
              <a:gd name="connsiteX59" fmla="*/ 5178268 w 6096000"/>
              <a:gd name="connsiteY59" fmla="*/ 1935584 h 6858000"/>
              <a:gd name="connsiteX60" fmla="*/ 5183619 w 6096000"/>
              <a:gd name="connsiteY60" fmla="*/ 1942021 h 6858000"/>
              <a:gd name="connsiteX61" fmla="*/ 5184480 w 6096000"/>
              <a:gd name="connsiteY61" fmla="*/ 1945112 h 6858000"/>
              <a:gd name="connsiteX62" fmla="*/ 5172776 w 6096000"/>
              <a:gd name="connsiteY62" fmla="*/ 1961162 h 6858000"/>
              <a:gd name="connsiteX63" fmla="*/ 5168513 w 6096000"/>
              <a:gd name="connsiteY63" fmla="*/ 1969445 h 6858000"/>
              <a:gd name="connsiteX64" fmla="*/ 5126597 w 6096000"/>
              <a:gd name="connsiteY64" fmla="*/ 2024270 h 6858000"/>
              <a:gd name="connsiteX65" fmla="*/ 5119528 w 6096000"/>
              <a:gd name="connsiteY65" fmla="*/ 2107942 h 6858000"/>
              <a:gd name="connsiteX66" fmla="*/ 5110356 w 6096000"/>
              <a:gd name="connsiteY66" fmla="*/ 2193455 h 6858000"/>
              <a:gd name="connsiteX67" fmla="*/ 5104992 w 6096000"/>
              <a:gd name="connsiteY67" fmla="*/ 2260088 h 6858000"/>
              <a:gd name="connsiteX68" fmla="*/ 5059439 w 6096000"/>
              <a:gd name="connsiteY68" fmla="*/ 2335735 h 6858000"/>
              <a:gd name="connsiteX69" fmla="*/ 5022061 w 6096000"/>
              <a:gd name="connsiteY69" fmla="*/ 2408995 h 6858000"/>
              <a:gd name="connsiteX70" fmla="*/ 5022253 w 6096000"/>
              <a:gd name="connsiteY70" fmla="*/ 2445869 h 6858000"/>
              <a:gd name="connsiteX71" fmla="*/ 5011426 w 6096000"/>
              <a:gd name="connsiteY71" fmla="*/ 2496499 h 6858000"/>
              <a:gd name="connsiteX72" fmla="*/ 4994224 w 6096000"/>
              <a:gd name="connsiteY72" fmla="*/ 2549900 h 6858000"/>
              <a:gd name="connsiteX73" fmla="*/ 4995245 w 6096000"/>
              <a:gd name="connsiteY73" fmla="*/ 2596456 h 6858000"/>
              <a:gd name="connsiteX74" fmla="*/ 4988570 w 6096000"/>
              <a:gd name="connsiteY74" fmla="*/ 2606088 h 6858000"/>
              <a:gd name="connsiteX75" fmla="*/ 4988371 w 6096000"/>
              <a:gd name="connsiteY75" fmla="*/ 2635351 h 6858000"/>
              <a:gd name="connsiteX76" fmla="*/ 4983212 w 6096000"/>
              <a:gd name="connsiteY76" fmla="*/ 2665666 h 6858000"/>
              <a:gd name="connsiteX77" fmla="*/ 4968234 w 6096000"/>
              <a:gd name="connsiteY77" fmla="*/ 2715895 h 6858000"/>
              <a:gd name="connsiteX78" fmla="*/ 4975888 w 6096000"/>
              <a:gd name="connsiteY78" fmla="*/ 2725052 h 6858000"/>
              <a:gd name="connsiteX79" fmla="*/ 4980195 w 6096000"/>
              <a:gd name="connsiteY79" fmla="*/ 2726489 h 6858000"/>
              <a:gd name="connsiteX80" fmla="*/ 4976218 w 6096000"/>
              <a:gd name="connsiteY80" fmla="*/ 2740278 h 6858000"/>
              <a:gd name="connsiteX81" fmla="*/ 4980571 w 6096000"/>
              <a:gd name="connsiteY81" fmla="*/ 2751112 h 6858000"/>
              <a:gd name="connsiteX82" fmla="*/ 4973893 w 6096000"/>
              <a:gd name="connsiteY82" fmla="*/ 2760208 h 6858000"/>
              <a:gd name="connsiteX83" fmla="*/ 4979005 w 6096000"/>
              <a:gd name="connsiteY83" fmla="*/ 2790136 h 6858000"/>
              <a:gd name="connsiteX84" fmla="*/ 4986137 w 6096000"/>
              <a:gd name="connsiteY84" fmla="*/ 2804183 h 6858000"/>
              <a:gd name="connsiteX85" fmla="*/ 4986175 w 6096000"/>
              <a:gd name="connsiteY85" fmla="*/ 2825860 h 6858000"/>
              <a:gd name="connsiteX86" fmla="*/ 4993936 w 6096000"/>
              <a:gd name="connsiteY86" fmla="*/ 2911749 h 6858000"/>
              <a:gd name="connsiteX87" fmla="*/ 4992563 w 6096000"/>
              <a:gd name="connsiteY87" fmla="*/ 2977278 h 6858000"/>
              <a:gd name="connsiteX88" fmla="*/ 4980516 w 6096000"/>
              <a:gd name="connsiteY88" fmla="*/ 2991092 h 6858000"/>
              <a:gd name="connsiteX89" fmla="*/ 4992801 w 6096000"/>
              <a:gd name="connsiteY89" fmla="*/ 3020247 h 6858000"/>
              <a:gd name="connsiteX90" fmla="*/ 5014805 w 6096000"/>
              <a:gd name="connsiteY90" fmla="*/ 3065434 h 6858000"/>
              <a:gd name="connsiteX91" fmla="*/ 5002733 w 6096000"/>
              <a:gd name="connsiteY91" fmla="*/ 3103777 h 6858000"/>
              <a:gd name="connsiteX92" fmla="*/ 5002941 w 6096000"/>
              <a:gd name="connsiteY92" fmla="*/ 3151828 h 6858000"/>
              <a:gd name="connsiteX93" fmla="*/ 5002883 w 6096000"/>
              <a:gd name="connsiteY93" fmla="*/ 3180546 h 6858000"/>
              <a:gd name="connsiteX94" fmla="*/ 5016711 w 6096000"/>
              <a:gd name="connsiteY94" fmla="*/ 3258677 h 6858000"/>
              <a:gd name="connsiteX95" fmla="*/ 5017918 w 6096000"/>
              <a:gd name="connsiteY95" fmla="*/ 3262610 h 6858000"/>
              <a:gd name="connsiteX96" fmla="*/ 5011672 w 6096000"/>
              <a:gd name="connsiteY96" fmla="*/ 3277179 h 6858000"/>
              <a:gd name="connsiteX97" fmla="*/ 5009344 w 6096000"/>
              <a:gd name="connsiteY97" fmla="*/ 3278130 h 6858000"/>
              <a:gd name="connsiteX98" fmla="*/ 5026770 w 6096000"/>
              <a:gd name="connsiteY98" fmla="*/ 3325671 h 6858000"/>
              <a:gd name="connsiteX99" fmla="*/ 5024571 w 6096000"/>
              <a:gd name="connsiteY99" fmla="*/ 3332072 h 6858000"/>
              <a:gd name="connsiteX100" fmla="*/ 5041705 w 6096000"/>
              <a:gd name="connsiteY100" fmla="*/ 3362948 h 6858000"/>
              <a:gd name="connsiteX101" fmla="*/ 5047477 w 6096000"/>
              <a:gd name="connsiteY101" fmla="*/ 3378959 h 6858000"/>
              <a:gd name="connsiteX102" fmla="*/ 5060758 w 6096000"/>
              <a:gd name="connsiteY102" fmla="*/ 3407057 h 6858000"/>
              <a:gd name="connsiteX103" fmla="*/ 5058968 w 6096000"/>
              <a:gd name="connsiteY103" fmla="*/ 3409825 h 6858000"/>
              <a:gd name="connsiteX104" fmla="*/ 5062667 w 6096000"/>
              <a:gd name="connsiteY104" fmla="*/ 3415218 h 6858000"/>
              <a:gd name="connsiteX105" fmla="*/ 5060928 w 6096000"/>
              <a:gd name="connsiteY105" fmla="*/ 3419880 h 6858000"/>
              <a:gd name="connsiteX106" fmla="*/ 5062923 w 6096000"/>
              <a:gd name="connsiteY106" fmla="*/ 3424545 h 6858000"/>
              <a:gd name="connsiteX107" fmla="*/ 5064623 w 6096000"/>
              <a:gd name="connsiteY107" fmla="*/ 3476412 h 6858000"/>
              <a:gd name="connsiteX108" fmla="*/ 5069684 w 6096000"/>
              <a:gd name="connsiteY108" fmla="*/ 3486850 h 6858000"/>
              <a:gd name="connsiteX109" fmla="*/ 5063339 w 6096000"/>
              <a:gd name="connsiteY109" fmla="*/ 3496391 h 6858000"/>
              <a:gd name="connsiteX110" fmla="*/ 5070139 w 6096000"/>
              <a:gd name="connsiteY110" fmla="*/ 3531201 h 6858000"/>
              <a:gd name="connsiteX111" fmla="*/ 5079896 w 6096000"/>
              <a:gd name="connsiteY111" fmla="*/ 3542019 h 6858000"/>
              <a:gd name="connsiteX112" fmla="*/ 5087540 w 6096000"/>
              <a:gd name="connsiteY112" fmla="*/ 3552249 h 6858000"/>
              <a:gd name="connsiteX113" fmla="*/ 5087902 w 6096000"/>
              <a:gd name="connsiteY113" fmla="*/ 3553678 h 6858000"/>
              <a:gd name="connsiteX114" fmla="*/ 5091509 w 6096000"/>
              <a:gd name="connsiteY114" fmla="*/ 3568021 h 6858000"/>
              <a:gd name="connsiteX115" fmla="*/ 5091934 w 6096000"/>
              <a:gd name="connsiteY115" fmla="*/ 3569719 h 6858000"/>
              <a:gd name="connsiteX116" fmla="*/ 5089362 w 6096000"/>
              <a:gd name="connsiteY116" fmla="*/ 3586412 h 6858000"/>
              <a:gd name="connsiteX117" fmla="*/ 5092358 w 6096000"/>
              <a:gd name="connsiteY117" fmla="*/ 3597336 h 6858000"/>
              <a:gd name="connsiteX118" fmla="*/ 5084254 w 6096000"/>
              <a:gd name="connsiteY118" fmla="*/ 3606007 h 6858000"/>
              <a:gd name="connsiteX119" fmla="*/ 5084281 w 6096000"/>
              <a:gd name="connsiteY119" fmla="*/ 3641228 h 6858000"/>
              <a:gd name="connsiteX120" fmla="*/ 5091848 w 6096000"/>
              <a:gd name="connsiteY120" fmla="*/ 3653088 h 6858000"/>
              <a:gd name="connsiteX121" fmla="*/ 5097436 w 6096000"/>
              <a:gd name="connsiteY121" fmla="*/ 3664114 h 6858000"/>
              <a:gd name="connsiteX122" fmla="*/ 5097518 w 6096000"/>
              <a:gd name="connsiteY122" fmla="*/ 3665569 h 6858000"/>
              <a:gd name="connsiteX123" fmla="*/ 5099829 w 6096000"/>
              <a:gd name="connsiteY123" fmla="*/ 3707357 h 6858000"/>
              <a:gd name="connsiteX124" fmla="*/ 5114696 w 6096000"/>
              <a:gd name="connsiteY124" fmla="*/ 3778166 h 6858000"/>
              <a:gd name="connsiteX125" fmla="*/ 5135379 w 6096000"/>
              <a:gd name="connsiteY125" fmla="*/ 3878222 h 6858000"/>
              <a:gd name="connsiteX126" fmla="*/ 5130138 w 6096000"/>
              <a:gd name="connsiteY126" fmla="*/ 4048117 h 6858000"/>
              <a:gd name="connsiteX127" fmla="*/ 5090040 w 6096000"/>
              <a:gd name="connsiteY127" fmla="*/ 4219510 h 6858000"/>
              <a:gd name="connsiteX128" fmla="*/ 5092812 w 6096000"/>
              <a:gd name="connsiteY128" fmla="*/ 4411258 h 6858000"/>
              <a:gd name="connsiteX129" fmla="*/ 5084599 w 6096000"/>
              <a:gd name="connsiteY129" fmla="*/ 4488531 h 6858000"/>
              <a:gd name="connsiteX130" fmla="*/ 5084072 w 6096000"/>
              <a:gd name="connsiteY130" fmla="*/ 4539168 h 6858000"/>
              <a:gd name="connsiteX131" fmla="*/ 5068936 w 6096000"/>
              <a:gd name="connsiteY131" fmla="*/ 4625153 h 6858000"/>
              <a:gd name="connsiteX132" fmla="*/ 5059114 w 6096000"/>
              <a:gd name="connsiteY132" fmla="*/ 4733115 h 6858000"/>
              <a:gd name="connsiteX133" fmla="*/ 5037209 w 6096000"/>
              <a:gd name="connsiteY133" fmla="*/ 4844323 h 6858000"/>
              <a:gd name="connsiteX134" fmla="*/ 5020638 w 6096000"/>
              <a:gd name="connsiteY134" fmla="*/ 4877992 h 6858000"/>
              <a:gd name="connsiteX135" fmla="*/ 5006413 w 6096000"/>
              <a:gd name="connsiteY135" fmla="*/ 4925805 h 6858000"/>
              <a:gd name="connsiteX136" fmla="*/ 4971037 w 6096000"/>
              <a:gd name="connsiteY136" fmla="*/ 5009272 h 6858000"/>
              <a:gd name="connsiteX137" fmla="*/ 4963105 w 6096000"/>
              <a:gd name="connsiteY137" fmla="*/ 5111369 h 6858000"/>
              <a:gd name="connsiteX138" fmla="*/ 4976341 w 6096000"/>
              <a:gd name="connsiteY138" fmla="*/ 5210876 h 6858000"/>
              <a:gd name="connsiteX139" fmla="*/ 4980617 w 6096000"/>
              <a:gd name="connsiteY139" fmla="*/ 5269726 h 6858000"/>
              <a:gd name="connsiteX140" fmla="*/ 4997733 w 6096000"/>
              <a:gd name="connsiteY140" fmla="*/ 5464225 h 6858000"/>
              <a:gd name="connsiteX141" fmla="*/ 5001400 w 6096000"/>
              <a:gd name="connsiteY141" fmla="*/ 5594585 h 6858000"/>
              <a:gd name="connsiteX142" fmla="*/ 4983700 w 6096000"/>
              <a:gd name="connsiteY142" fmla="*/ 5667896 h 6858000"/>
              <a:gd name="connsiteX143" fmla="*/ 4968506 w 6096000"/>
              <a:gd name="connsiteY143" fmla="*/ 5769225 h 6858000"/>
              <a:gd name="connsiteX144" fmla="*/ 4969765 w 6096000"/>
              <a:gd name="connsiteY144" fmla="*/ 5823324 h 6858000"/>
              <a:gd name="connsiteX145" fmla="*/ 4966129 w 6096000"/>
              <a:gd name="connsiteY145" fmla="*/ 5862699 h 6858000"/>
              <a:gd name="connsiteX146" fmla="*/ 4970695 w 6096000"/>
              <a:gd name="connsiteY146" fmla="*/ 5906467 h 6858000"/>
              <a:gd name="connsiteX147" fmla="*/ 4991568 w 6096000"/>
              <a:gd name="connsiteY147" fmla="*/ 5939847 h 6858000"/>
              <a:gd name="connsiteX148" fmla="*/ 4986815 w 6096000"/>
              <a:gd name="connsiteY148" fmla="*/ 5973994 h 6858000"/>
              <a:gd name="connsiteX149" fmla="*/ 4987776 w 6096000"/>
              <a:gd name="connsiteY149" fmla="*/ 6089693 h 6858000"/>
              <a:gd name="connsiteX150" fmla="*/ 4991621 w 6096000"/>
              <a:gd name="connsiteY150" fmla="*/ 6224938 h 6858000"/>
              <a:gd name="connsiteX151" fmla="*/ 5017157 w 6096000"/>
              <a:gd name="connsiteY151" fmla="*/ 6370251 h 6858000"/>
              <a:gd name="connsiteX152" fmla="*/ 5040797 w 6096000"/>
              <a:gd name="connsiteY152" fmla="*/ 6541313 h 6858000"/>
              <a:gd name="connsiteX153" fmla="*/ 5045375 w 6096000"/>
              <a:gd name="connsiteY153" fmla="*/ 6640957 h 6858000"/>
              <a:gd name="connsiteX154" fmla="*/ 5058442 w 6096000"/>
              <a:gd name="connsiteY154" fmla="*/ 6705297 h 6858000"/>
              <a:gd name="connsiteX155" fmla="*/ 5071125 w 6096000"/>
              <a:gd name="connsiteY155" fmla="*/ 6759582 h 6858000"/>
              <a:gd name="connsiteX156" fmla="*/ 5069172 w 6096000"/>
              <a:gd name="connsiteY156" fmla="*/ 6817746 h 6858000"/>
              <a:gd name="connsiteX157" fmla="*/ 5072322 w 6096000"/>
              <a:gd name="connsiteY157" fmla="*/ 6843646 h 6858000"/>
              <a:gd name="connsiteX158" fmla="*/ 5091388 w 6096000"/>
              <a:gd name="connsiteY158" fmla="*/ 6857998 h 6858000"/>
              <a:gd name="connsiteX159" fmla="*/ 6096000 w 6096000"/>
              <a:gd name="connsiteY159" fmla="*/ 6857998 h 6858000"/>
              <a:gd name="connsiteX160" fmla="*/ 6096000 w 6096000"/>
              <a:gd name="connsiteY160" fmla="*/ 6858000 h 6858000"/>
              <a:gd name="connsiteX161" fmla="*/ 0 w 6096000"/>
              <a:gd name="connsiteY16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5567517" y="0"/>
                </a:lnTo>
                <a:lnTo>
                  <a:pt x="5566938" y="1705"/>
                </a:lnTo>
                <a:cubicBezTo>
                  <a:pt x="5563126" y="8440"/>
                  <a:pt x="5558112" y="13784"/>
                  <a:pt x="5551594" y="17287"/>
                </a:cubicBezTo>
                <a:cubicBezTo>
                  <a:pt x="5562364" y="82036"/>
                  <a:pt x="5510349" y="69804"/>
                  <a:pt x="5545641" y="130336"/>
                </a:cubicBezTo>
                <a:cubicBezTo>
                  <a:pt x="5526953" y="117589"/>
                  <a:pt x="5536978" y="162458"/>
                  <a:pt x="5538289" y="187093"/>
                </a:cubicBezTo>
                <a:cubicBezTo>
                  <a:pt x="5536205" y="226511"/>
                  <a:pt x="5545722" y="205530"/>
                  <a:pt x="5545790" y="265704"/>
                </a:cubicBezTo>
                <a:cubicBezTo>
                  <a:pt x="5542296" y="317533"/>
                  <a:pt x="5543813" y="325288"/>
                  <a:pt x="5542313" y="354566"/>
                </a:cubicBezTo>
                <a:lnTo>
                  <a:pt x="5524126" y="472000"/>
                </a:lnTo>
                <a:lnTo>
                  <a:pt x="5522170" y="473782"/>
                </a:lnTo>
                <a:cubicBezTo>
                  <a:pt x="5517847" y="482008"/>
                  <a:pt x="5518682" y="487340"/>
                  <a:pt x="5521798" y="491380"/>
                </a:cubicBezTo>
                <a:lnTo>
                  <a:pt x="5536419" y="531675"/>
                </a:lnTo>
                <a:lnTo>
                  <a:pt x="5533435" y="536015"/>
                </a:lnTo>
                <a:lnTo>
                  <a:pt x="5538088" y="572092"/>
                </a:lnTo>
                <a:lnTo>
                  <a:pt x="5536061" y="572511"/>
                </a:lnTo>
                <a:cubicBezTo>
                  <a:pt x="5531611" y="574271"/>
                  <a:pt x="5528529" y="577121"/>
                  <a:pt x="5528218" y="582332"/>
                </a:cubicBezTo>
                <a:cubicBezTo>
                  <a:pt x="5498002" y="573171"/>
                  <a:pt x="5516262" y="585107"/>
                  <a:pt x="5518011" y="601285"/>
                </a:cubicBezTo>
                <a:cubicBezTo>
                  <a:pt x="5508838" y="617831"/>
                  <a:pt x="5480684" y="666964"/>
                  <a:pt x="5473174" y="681608"/>
                </a:cubicBezTo>
                <a:cubicBezTo>
                  <a:pt x="5473102" y="684122"/>
                  <a:pt x="5473033" y="686637"/>
                  <a:pt x="5472963" y="689151"/>
                </a:cubicBezTo>
                <a:lnTo>
                  <a:pt x="5472485" y="689289"/>
                </a:lnTo>
                <a:cubicBezTo>
                  <a:pt x="5471434" y="690905"/>
                  <a:pt x="5470986" y="693376"/>
                  <a:pt x="5471326" y="697222"/>
                </a:cubicBezTo>
                <a:cubicBezTo>
                  <a:pt x="5471606" y="703992"/>
                  <a:pt x="5471884" y="710761"/>
                  <a:pt x="5472164" y="717531"/>
                </a:cubicBezTo>
                <a:lnTo>
                  <a:pt x="5468891" y="722494"/>
                </a:lnTo>
                <a:lnTo>
                  <a:pt x="5463081" y="724368"/>
                </a:lnTo>
                <a:lnTo>
                  <a:pt x="5446981" y="752692"/>
                </a:lnTo>
                <a:cubicBezTo>
                  <a:pt x="5454691" y="764380"/>
                  <a:pt x="5422719" y="808083"/>
                  <a:pt x="5417190" y="816346"/>
                </a:cubicBezTo>
                <a:lnTo>
                  <a:pt x="5388958" y="889417"/>
                </a:lnTo>
                <a:cubicBezTo>
                  <a:pt x="5320491" y="969963"/>
                  <a:pt x="5321907" y="1005331"/>
                  <a:pt x="5307044" y="1063288"/>
                </a:cubicBezTo>
                <a:cubicBezTo>
                  <a:pt x="5313332" y="1111028"/>
                  <a:pt x="5317096" y="1110140"/>
                  <a:pt x="5303837" y="1157176"/>
                </a:cubicBezTo>
                <a:cubicBezTo>
                  <a:pt x="5301103" y="1192124"/>
                  <a:pt x="5301884" y="1197232"/>
                  <a:pt x="5286494" y="1210776"/>
                </a:cubicBezTo>
                <a:lnTo>
                  <a:pt x="5282463" y="1301993"/>
                </a:lnTo>
                <a:lnTo>
                  <a:pt x="5252235" y="1360879"/>
                </a:lnTo>
                <a:lnTo>
                  <a:pt x="5244497" y="1404045"/>
                </a:lnTo>
                <a:lnTo>
                  <a:pt x="5223823" y="1429568"/>
                </a:lnTo>
                <a:lnTo>
                  <a:pt x="5224851" y="1430305"/>
                </a:lnTo>
                <a:cubicBezTo>
                  <a:pt x="5226697" y="1432466"/>
                  <a:pt x="5214738" y="1459891"/>
                  <a:pt x="5212394" y="1463304"/>
                </a:cubicBezTo>
                <a:cubicBezTo>
                  <a:pt x="5209912" y="1477394"/>
                  <a:pt x="5213027" y="1501295"/>
                  <a:pt x="5209958" y="1514846"/>
                </a:cubicBezTo>
                <a:lnTo>
                  <a:pt x="5206417" y="1519731"/>
                </a:lnTo>
                <a:lnTo>
                  <a:pt x="5206640" y="1519929"/>
                </a:lnTo>
                <a:cubicBezTo>
                  <a:pt x="5206490" y="1521210"/>
                  <a:pt x="5209710" y="1543635"/>
                  <a:pt x="5207632" y="1546022"/>
                </a:cubicBezTo>
                <a:lnTo>
                  <a:pt x="5212030" y="1578752"/>
                </a:lnTo>
                <a:cubicBezTo>
                  <a:pt x="5206147" y="1605585"/>
                  <a:pt x="5226381" y="1622803"/>
                  <a:pt x="5203533" y="1647555"/>
                </a:cubicBezTo>
                <a:cubicBezTo>
                  <a:pt x="5198128" y="1672675"/>
                  <a:pt x="5203213" y="1694404"/>
                  <a:pt x="5190877" y="1715685"/>
                </a:cubicBezTo>
                <a:cubicBezTo>
                  <a:pt x="5196815" y="1724301"/>
                  <a:pt x="5198098" y="1732435"/>
                  <a:pt x="5184235" y="1740358"/>
                </a:cubicBezTo>
                <a:cubicBezTo>
                  <a:pt x="5182625" y="1763793"/>
                  <a:pt x="5198368" y="1769422"/>
                  <a:pt x="5181475" y="1784314"/>
                </a:cubicBezTo>
                <a:cubicBezTo>
                  <a:pt x="5205987" y="1797417"/>
                  <a:pt x="5195246" y="1798221"/>
                  <a:pt x="5185845" y="1804434"/>
                </a:cubicBezTo>
                <a:lnTo>
                  <a:pt x="5185068" y="1805316"/>
                </a:lnTo>
                <a:lnTo>
                  <a:pt x="5188593" y="1807109"/>
                </a:lnTo>
                <a:lnTo>
                  <a:pt x="5185920" y="1821003"/>
                </a:lnTo>
                <a:lnTo>
                  <a:pt x="5183543" y="1824832"/>
                </a:lnTo>
                <a:cubicBezTo>
                  <a:pt x="5182284" y="1827468"/>
                  <a:pt x="5181937" y="1829219"/>
                  <a:pt x="5182235" y="1830429"/>
                </a:cubicBezTo>
                <a:lnTo>
                  <a:pt x="5182525" y="1830569"/>
                </a:lnTo>
                <a:lnTo>
                  <a:pt x="5180663" y="1835810"/>
                </a:lnTo>
                <a:cubicBezTo>
                  <a:pt x="5176779" y="1844665"/>
                  <a:pt x="5172297" y="1853278"/>
                  <a:pt x="5167452" y="1861483"/>
                </a:cubicBezTo>
                <a:cubicBezTo>
                  <a:pt x="5179827" y="1866643"/>
                  <a:pt x="5166788" y="1884999"/>
                  <a:pt x="5174266" y="1892417"/>
                </a:cubicBezTo>
                <a:lnTo>
                  <a:pt x="5189262" y="1895114"/>
                </a:lnTo>
                <a:lnTo>
                  <a:pt x="5187100" y="1899379"/>
                </a:lnTo>
                <a:lnTo>
                  <a:pt x="5180471" y="1907867"/>
                </a:lnTo>
                <a:cubicBezTo>
                  <a:pt x="5179609" y="1909162"/>
                  <a:pt x="5179647" y="1909994"/>
                  <a:pt x="5181361" y="1910265"/>
                </a:cubicBezTo>
                <a:cubicBezTo>
                  <a:pt x="5180995" y="1914884"/>
                  <a:pt x="5177893" y="1930292"/>
                  <a:pt x="5178268" y="1935584"/>
                </a:cubicBezTo>
                <a:lnTo>
                  <a:pt x="5183619" y="1942021"/>
                </a:lnTo>
                <a:lnTo>
                  <a:pt x="5184480" y="1945112"/>
                </a:lnTo>
                <a:lnTo>
                  <a:pt x="5172776" y="1961162"/>
                </a:lnTo>
                <a:lnTo>
                  <a:pt x="5168513" y="1969445"/>
                </a:lnTo>
                <a:lnTo>
                  <a:pt x="5126597" y="2024270"/>
                </a:lnTo>
                <a:lnTo>
                  <a:pt x="5119528" y="2107942"/>
                </a:lnTo>
                <a:cubicBezTo>
                  <a:pt x="5089290" y="2138038"/>
                  <a:pt x="5110415" y="2159228"/>
                  <a:pt x="5110356" y="2193455"/>
                </a:cubicBezTo>
                <a:cubicBezTo>
                  <a:pt x="5101302" y="2220953"/>
                  <a:pt x="5110381" y="2224200"/>
                  <a:pt x="5104992" y="2260088"/>
                </a:cubicBezTo>
                <a:cubicBezTo>
                  <a:pt x="5096504" y="2291744"/>
                  <a:pt x="5078225" y="2299003"/>
                  <a:pt x="5059439" y="2335735"/>
                </a:cubicBezTo>
                <a:cubicBezTo>
                  <a:pt x="5029465" y="2329020"/>
                  <a:pt x="5058046" y="2407546"/>
                  <a:pt x="5022061" y="2408995"/>
                </a:cubicBezTo>
                <a:cubicBezTo>
                  <a:pt x="5023289" y="2413465"/>
                  <a:pt x="5019654" y="2441580"/>
                  <a:pt x="5022253" y="2445869"/>
                </a:cubicBezTo>
                <a:cubicBezTo>
                  <a:pt x="5022440" y="2449625"/>
                  <a:pt x="5011241" y="2492743"/>
                  <a:pt x="5011426" y="2496499"/>
                </a:cubicBezTo>
                <a:lnTo>
                  <a:pt x="4994224" y="2549900"/>
                </a:lnTo>
                <a:cubicBezTo>
                  <a:pt x="4992353" y="2564757"/>
                  <a:pt x="4998952" y="2582253"/>
                  <a:pt x="4995245" y="2596456"/>
                </a:cubicBezTo>
                <a:lnTo>
                  <a:pt x="4988570" y="2606088"/>
                </a:lnTo>
                <a:cubicBezTo>
                  <a:pt x="4988504" y="2615842"/>
                  <a:pt x="4988436" y="2625597"/>
                  <a:pt x="4988371" y="2635351"/>
                </a:cubicBezTo>
                <a:lnTo>
                  <a:pt x="4983212" y="2665666"/>
                </a:lnTo>
                <a:lnTo>
                  <a:pt x="4968234" y="2715895"/>
                </a:lnTo>
                <a:lnTo>
                  <a:pt x="4975888" y="2725052"/>
                </a:lnTo>
                <a:lnTo>
                  <a:pt x="4980195" y="2726489"/>
                </a:lnTo>
                <a:lnTo>
                  <a:pt x="4976218" y="2740278"/>
                </a:lnTo>
                <a:lnTo>
                  <a:pt x="4980571" y="2751112"/>
                </a:lnTo>
                <a:lnTo>
                  <a:pt x="4973893" y="2760208"/>
                </a:lnTo>
                <a:lnTo>
                  <a:pt x="4979005" y="2790136"/>
                </a:lnTo>
                <a:lnTo>
                  <a:pt x="4986137" y="2804183"/>
                </a:lnTo>
                <a:cubicBezTo>
                  <a:pt x="4986150" y="2811409"/>
                  <a:pt x="4986162" y="2818634"/>
                  <a:pt x="4986175" y="2825860"/>
                </a:cubicBezTo>
                <a:cubicBezTo>
                  <a:pt x="4987474" y="2843788"/>
                  <a:pt x="4992871" y="2886513"/>
                  <a:pt x="4993936" y="2911749"/>
                </a:cubicBezTo>
                <a:cubicBezTo>
                  <a:pt x="4993313" y="2946689"/>
                  <a:pt x="4980300" y="2954448"/>
                  <a:pt x="4992563" y="2977278"/>
                </a:cubicBezTo>
                <a:cubicBezTo>
                  <a:pt x="4985688" y="2983455"/>
                  <a:pt x="4982051" y="2987749"/>
                  <a:pt x="4980516" y="2991092"/>
                </a:cubicBezTo>
                <a:cubicBezTo>
                  <a:pt x="4975910" y="3001119"/>
                  <a:pt x="4990216" y="3002537"/>
                  <a:pt x="4992801" y="3020247"/>
                </a:cubicBezTo>
                <a:cubicBezTo>
                  <a:pt x="4998517" y="3032637"/>
                  <a:pt x="5013148" y="3051512"/>
                  <a:pt x="5014805" y="3065434"/>
                </a:cubicBezTo>
                <a:cubicBezTo>
                  <a:pt x="4998836" y="3057428"/>
                  <a:pt x="5016840" y="3105196"/>
                  <a:pt x="5002733" y="3103777"/>
                </a:cubicBezTo>
                <a:cubicBezTo>
                  <a:pt x="5022381" y="3124610"/>
                  <a:pt x="4997365" y="3128169"/>
                  <a:pt x="5002941" y="3151828"/>
                </a:cubicBezTo>
                <a:cubicBezTo>
                  <a:pt x="5010264" y="3163902"/>
                  <a:pt x="5011356" y="3171780"/>
                  <a:pt x="5002883" y="3180546"/>
                </a:cubicBezTo>
                <a:cubicBezTo>
                  <a:pt x="5038586" y="3236545"/>
                  <a:pt x="5003723" y="3210316"/>
                  <a:pt x="5016711" y="3258677"/>
                </a:cubicBezTo>
                <a:lnTo>
                  <a:pt x="5017918" y="3262610"/>
                </a:lnTo>
                <a:lnTo>
                  <a:pt x="5011672" y="3277179"/>
                </a:lnTo>
                <a:lnTo>
                  <a:pt x="5009344" y="3278130"/>
                </a:lnTo>
                <a:lnTo>
                  <a:pt x="5026770" y="3325671"/>
                </a:lnTo>
                <a:lnTo>
                  <a:pt x="5024571" y="3332072"/>
                </a:lnTo>
                <a:lnTo>
                  <a:pt x="5041705" y="3362948"/>
                </a:lnTo>
                <a:lnTo>
                  <a:pt x="5047477" y="3378959"/>
                </a:lnTo>
                <a:lnTo>
                  <a:pt x="5060758" y="3407057"/>
                </a:lnTo>
                <a:lnTo>
                  <a:pt x="5058968" y="3409825"/>
                </a:lnTo>
                <a:lnTo>
                  <a:pt x="5062667" y="3415218"/>
                </a:lnTo>
                <a:lnTo>
                  <a:pt x="5060928" y="3419880"/>
                </a:lnTo>
                <a:lnTo>
                  <a:pt x="5062923" y="3424545"/>
                </a:lnTo>
                <a:cubicBezTo>
                  <a:pt x="5063537" y="3433967"/>
                  <a:pt x="5063494" y="3466028"/>
                  <a:pt x="5064623" y="3476412"/>
                </a:cubicBezTo>
                <a:lnTo>
                  <a:pt x="5069684" y="3486850"/>
                </a:lnTo>
                <a:lnTo>
                  <a:pt x="5063339" y="3496391"/>
                </a:lnTo>
                <a:lnTo>
                  <a:pt x="5070139" y="3531201"/>
                </a:lnTo>
                <a:lnTo>
                  <a:pt x="5079896" y="3542019"/>
                </a:lnTo>
                <a:lnTo>
                  <a:pt x="5087540" y="3552249"/>
                </a:lnTo>
                <a:lnTo>
                  <a:pt x="5087902" y="3553678"/>
                </a:lnTo>
                <a:lnTo>
                  <a:pt x="5091509" y="3568021"/>
                </a:lnTo>
                <a:lnTo>
                  <a:pt x="5091934" y="3569719"/>
                </a:lnTo>
                <a:lnTo>
                  <a:pt x="5089362" y="3586412"/>
                </a:lnTo>
                <a:lnTo>
                  <a:pt x="5092358" y="3597336"/>
                </a:lnTo>
                <a:lnTo>
                  <a:pt x="5084254" y="3606007"/>
                </a:lnTo>
                <a:cubicBezTo>
                  <a:pt x="5084262" y="3617747"/>
                  <a:pt x="5084273" y="3629488"/>
                  <a:pt x="5084281" y="3641228"/>
                </a:cubicBezTo>
                <a:lnTo>
                  <a:pt x="5091848" y="3653088"/>
                </a:lnTo>
                <a:lnTo>
                  <a:pt x="5097436" y="3664114"/>
                </a:lnTo>
                <a:cubicBezTo>
                  <a:pt x="5097463" y="3664599"/>
                  <a:pt x="5097491" y="3665084"/>
                  <a:pt x="5097518" y="3665569"/>
                </a:cubicBezTo>
                <a:cubicBezTo>
                  <a:pt x="5097915" y="3672776"/>
                  <a:pt x="5096966" y="3688591"/>
                  <a:pt x="5099829" y="3707357"/>
                </a:cubicBezTo>
                <a:cubicBezTo>
                  <a:pt x="5100505" y="3724716"/>
                  <a:pt x="5118078" y="3760234"/>
                  <a:pt x="5114696" y="3778166"/>
                </a:cubicBezTo>
                <a:cubicBezTo>
                  <a:pt x="5141627" y="3845122"/>
                  <a:pt x="5125427" y="3821305"/>
                  <a:pt x="5135379" y="3878222"/>
                </a:cubicBezTo>
                <a:cubicBezTo>
                  <a:pt x="5161519" y="3905047"/>
                  <a:pt x="5125417" y="4015047"/>
                  <a:pt x="5130138" y="4048117"/>
                </a:cubicBezTo>
                <a:cubicBezTo>
                  <a:pt x="5081804" y="4192084"/>
                  <a:pt x="5096262" y="4158987"/>
                  <a:pt x="5090040" y="4219510"/>
                </a:cubicBezTo>
                <a:cubicBezTo>
                  <a:pt x="5104553" y="4280033"/>
                  <a:pt x="5065380" y="4345686"/>
                  <a:pt x="5092812" y="4411258"/>
                </a:cubicBezTo>
                <a:cubicBezTo>
                  <a:pt x="5090630" y="4437329"/>
                  <a:pt x="5083878" y="4473140"/>
                  <a:pt x="5084599" y="4488531"/>
                </a:cubicBezTo>
                <a:cubicBezTo>
                  <a:pt x="5084423" y="4505410"/>
                  <a:pt x="5084248" y="4522289"/>
                  <a:pt x="5084072" y="4539168"/>
                </a:cubicBezTo>
                <a:cubicBezTo>
                  <a:pt x="5072114" y="4567830"/>
                  <a:pt x="5064305" y="4588197"/>
                  <a:pt x="5068936" y="4625153"/>
                </a:cubicBezTo>
                <a:cubicBezTo>
                  <a:pt x="5077433" y="4662889"/>
                  <a:pt x="5065899" y="4679357"/>
                  <a:pt x="5059114" y="4733115"/>
                </a:cubicBezTo>
                <a:cubicBezTo>
                  <a:pt x="5068687" y="4752352"/>
                  <a:pt x="5055370" y="4832308"/>
                  <a:pt x="5037209" y="4844323"/>
                </a:cubicBezTo>
                <a:cubicBezTo>
                  <a:pt x="5033444" y="4857054"/>
                  <a:pt x="5040194" y="4871554"/>
                  <a:pt x="5020638" y="4877992"/>
                </a:cubicBezTo>
                <a:cubicBezTo>
                  <a:pt x="4997151" y="4888353"/>
                  <a:pt x="5034418" y="4931200"/>
                  <a:pt x="5006413" y="4925805"/>
                </a:cubicBezTo>
                <a:cubicBezTo>
                  <a:pt x="5031964" y="4956261"/>
                  <a:pt x="4982840" y="4982633"/>
                  <a:pt x="4971037" y="5009272"/>
                </a:cubicBezTo>
                <a:cubicBezTo>
                  <a:pt x="4973259" y="5034036"/>
                  <a:pt x="4968375" y="5053859"/>
                  <a:pt x="4963105" y="5111369"/>
                </a:cubicBezTo>
                <a:cubicBezTo>
                  <a:pt x="4973224" y="5141336"/>
                  <a:pt x="4937413" y="5161742"/>
                  <a:pt x="4976341" y="5210876"/>
                </a:cubicBezTo>
                <a:cubicBezTo>
                  <a:pt x="4972455" y="5212581"/>
                  <a:pt x="4977054" y="5227501"/>
                  <a:pt x="4980617" y="5269726"/>
                </a:cubicBezTo>
                <a:cubicBezTo>
                  <a:pt x="4984182" y="5311951"/>
                  <a:pt x="4990390" y="5400671"/>
                  <a:pt x="4997733" y="5464225"/>
                </a:cubicBezTo>
                <a:cubicBezTo>
                  <a:pt x="5001765" y="5536542"/>
                  <a:pt x="4990225" y="5517959"/>
                  <a:pt x="5001400" y="5594585"/>
                </a:cubicBezTo>
                <a:cubicBezTo>
                  <a:pt x="4999908" y="5619318"/>
                  <a:pt x="4974042" y="5647975"/>
                  <a:pt x="4983700" y="5667896"/>
                </a:cubicBezTo>
                <a:cubicBezTo>
                  <a:pt x="4976834" y="5696311"/>
                  <a:pt x="4975579" y="5738356"/>
                  <a:pt x="4968506" y="5769225"/>
                </a:cubicBezTo>
                <a:cubicBezTo>
                  <a:pt x="4968926" y="5787258"/>
                  <a:pt x="4969344" y="5805291"/>
                  <a:pt x="4969765" y="5823324"/>
                </a:cubicBezTo>
                <a:cubicBezTo>
                  <a:pt x="4966122" y="5853058"/>
                  <a:pt x="4965608" y="5838948"/>
                  <a:pt x="4966129" y="5862699"/>
                </a:cubicBezTo>
                <a:lnTo>
                  <a:pt x="4970695" y="5906467"/>
                </a:lnTo>
                <a:lnTo>
                  <a:pt x="4991568" y="5939847"/>
                </a:lnTo>
                <a:cubicBezTo>
                  <a:pt x="4998848" y="5955713"/>
                  <a:pt x="4974731" y="5940131"/>
                  <a:pt x="4986815" y="5973994"/>
                </a:cubicBezTo>
                <a:cubicBezTo>
                  <a:pt x="4961187" y="5997051"/>
                  <a:pt x="4983444" y="6032039"/>
                  <a:pt x="4987776" y="6089693"/>
                </a:cubicBezTo>
                <a:lnTo>
                  <a:pt x="4991621" y="6224938"/>
                </a:lnTo>
                <a:cubicBezTo>
                  <a:pt x="4988442" y="6270972"/>
                  <a:pt x="5008962" y="6317522"/>
                  <a:pt x="5017157" y="6370251"/>
                </a:cubicBezTo>
                <a:cubicBezTo>
                  <a:pt x="5025353" y="6422980"/>
                  <a:pt x="5039938" y="6490855"/>
                  <a:pt x="5040797" y="6541313"/>
                </a:cubicBezTo>
                <a:cubicBezTo>
                  <a:pt x="5039898" y="6576319"/>
                  <a:pt x="5031912" y="6591883"/>
                  <a:pt x="5045375" y="6640957"/>
                </a:cubicBezTo>
                <a:cubicBezTo>
                  <a:pt x="5057505" y="6669536"/>
                  <a:pt x="5052276" y="6675394"/>
                  <a:pt x="5058442" y="6705297"/>
                </a:cubicBezTo>
                <a:cubicBezTo>
                  <a:pt x="5057367" y="6727133"/>
                  <a:pt x="5067901" y="6732087"/>
                  <a:pt x="5071125" y="6759582"/>
                </a:cubicBezTo>
                <a:cubicBezTo>
                  <a:pt x="5055614" y="6796071"/>
                  <a:pt x="5051656" y="6769544"/>
                  <a:pt x="5069172" y="6817746"/>
                </a:cubicBezTo>
                <a:cubicBezTo>
                  <a:pt x="5060956" y="6828354"/>
                  <a:pt x="5064525" y="6836369"/>
                  <a:pt x="5072322" y="6843646"/>
                </a:cubicBezTo>
                <a:lnTo>
                  <a:pt x="5091388" y="6857998"/>
                </a:lnTo>
                <a:lnTo>
                  <a:pt x="6096000" y="6857998"/>
                </a:lnTo>
                <a:lnTo>
                  <a:pt x="6096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96D2C5-AF02-462E-A8A1-22F631CD12D5}"/>
                  </a:ext>
                </a:extLst>
              </p:cNvPr>
              <p:cNvSpPr txBox="1"/>
              <p:nvPr/>
            </p:nvSpPr>
            <p:spPr>
              <a:xfrm>
                <a:off x="519989" y="1587273"/>
                <a:ext cx="3427001" cy="39085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:r>
                  <a:rPr lang="en-US" sz="2000" dirty="0">
                    <a:effectLst/>
                  </a:rPr>
                  <a:t>Dal </a:t>
                </a:r>
                <a:r>
                  <a:rPr lang="en-US" sz="2000" dirty="0" err="1">
                    <a:effectLst/>
                  </a:rPr>
                  <a:t>momento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che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i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controllori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restituiti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dalla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sintesi</a:t>
                </a:r>
                <a:r>
                  <a:rPr lang="en-US" sz="2000" dirty="0">
                    <a:effectLst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effectLst/>
                        <a:latin typeface="Cambria Math" panose="02040503050406030204" pitchFamily="18" charset="0"/>
                      </a:rPr>
                      <m:t>μ</m:t>
                    </m:r>
                  </m:oMath>
                </a14:m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sono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controllori</a:t>
                </a:r>
                <a:r>
                  <a:rPr lang="en-US" sz="2000" dirty="0">
                    <a:effectLst/>
                  </a:rPr>
                  <a:t> di </a:t>
                </a:r>
                <a:r>
                  <a:rPr lang="en-US" sz="2000" dirty="0" err="1">
                    <a:effectLst/>
                  </a:rPr>
                  <a:t>ordine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elevato</a:t>
                </a:r>
                <a:r>
                  <a:rPr lang="en-US" sz="2000" dirty="0">
                    <a:effectLst/>
                  </a:rPr>
                  <a:t>, è </a:t>
                </a:r>
                <a:r>
                  <a:rPr lang="en-US" sz="2000" dirty="0" err="1">
                    <a:effectLst/>
                  </a:rPr>
                  <a:t>necessario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effettuare</a:t>
                </a:r>
                <a:r>
                  <a:rPr lang="en-US" sz="2000" dirty="0">
                    <a:effectLst/>
                  </a:rPr>
                  <a:t> una </a:t>
                </a:r>
                <a:r>
                  <a:rPr lang="en-US" sz="2000" dirty="0" err="1">
                    <a:effectLst/>
                  </a:rPr>
                  <a:t>riduzione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dlel’ordine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dei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controllori</a:t>
                </a:r>
                <a:r>
                  <a:rPr lang="en-US" sz="2000" dirty="0">
                    <a:effectLst/>
                  </a:rPr>
                  <a:t> per </a:t>
                </a:r>
                <a:r>
                  <a:rPr lang="en-US" sz="2000" dirty="0" err="1">
                    <a:effectLst/>
                  </a:rPr>
                  <a:t>ridurre</a:t>
                </a:r>
                <a:r>
                  <a:rPr lang="en-US" sz="2000" dirty="0">
                    <a:effectLst/>
                  </a:rPr>
                  <a:t> la </a:t>
                </a:r>
                <a:r>
                  <a:rPr lang="en-US" sz="2000" dirty="0" err="1">
                    <a:effectLst/>
                  </a:rPr>
                  <a:t>complessità</a:t>
                </a:r>
                <a:r>
                  <a:rPr lang="en-US" sz="2000" dirty="0">
                    <a:effectLst/>
                  </a:rPr>
                  <a:t>.</a:t>
                </a:r>
              </a:p>
              <a:p>
                <a:pPr>
                  <a:lnSpc>
                    <a:spcPct val="90000"/>
                  </a:lnSpc>
                  <a:spcAft>
                    <a:spcPts val="800"/>
                  </a:spcAft>
                </a:pPr>
                <a:r>
                  <a:rPr lang="en-US" sz="2000" dirty="0">
                    <a:effectLst/>
                  </a:rPr>
                  <a:t>Mediante La </a:t>
                </a:r>
                <a:r>
                  <a:rPr lang="en-US" sz="2000" dirty="0" err="1">
                    <a:effectLst/>
                  </a:rPr>
                  <a:t>funzione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i="1" dirty="0">
                    <a:effectLst/>
                  </a:rPr>
                  <a:t>reduce(</a:t>
                </a:r>
                <a:r>
                  <a:rPr lang="en-US" sz="2000" i="1" dirty="0" err="1">
                    <a:effectLst/>
                  </a:rPr>
                  <a:t>K,order</a:t>
                </a:r>
                <a:r>
                  <a:rPr lang="en-US" sz="2000" i="1" dirty="0">
                    <a:effectLst/>
                  </a:rPr>
                  <a:t>) </a:t>
                </a:r>
                <a:r>
                  <a:rPr lang="en-US" sz="2000" dirty="0" err="1">
                    <a:effectLst/>
                  </a:rPr>
                  <a:t>possiamo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andare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ridurre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l’ordine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portandolo</a:t>
                </a:r>
                <a:r>
                  <a:rPr lang="en-US" sz="2000" dirty="0">
                    <a:effectLst/>
                  </a:rPr>
                  <a:t> a un </a:t>
                </a:r>
                <a:r>
                  <a:rPr lang="en-US" sz="2000" dirty="0" err="1">
                    <a:effectLst/>
                  </a:rPr>
                  <a:t>valore</a:t>
                </a:r>
                <a:r>
                  <a:rPr lang="en-US" sz="2000" dirty="0">
                    <a:effectLst/>
                  </a:rPr>
                  <a:t> </a:t>
                </a:r>
                <a:r>
                  <a:rPr lang="en-US" sz="2000" dirty="0" err="1">
                    <a:effectLst/>
                  </a:rPr>
                  <a:t>accettabile</a:t>
                </a:r>
                <a:r>
                  <a:rPr lang="en-US" sz="2000" dirty="0">
                    <a:effectLst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896D2C5-AF02-462E-A8A1-22F631CD12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989" y="1587273"/>
                <a:ext cx="3427001" cy="3908586"/>
              </a:xfrm>
              <a:prstGeom prst="rect">
                <a:avLst/>
              </a:prstGeom>
              <a:blipFill>
                <a:blip r:embed="rId2"/>
                <a:stretch>
                  <a:fillRect l="-1779" t="-155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5CAAB445-B1FC-438A-AAF1-F6762FB11003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7542" y="212651"/>
            <a:ext cx="5890049" cy="4360323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0C7BBE7-4635-467C-9E39-7781B5289410}"/>
              </a:ext>
            </a:extLst>
          </p:cNvPr>
          <p:cNvSpPr txBox="1"/>
          <p:nvPr/>
        </p:nvSpPr>
        <p:spPr>
          <a:xfrm>
            <a:off x="6096000" y="4785625"/>
            <a:ext cx="5085021" cy="185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dirty="0">
                <a:effectLst/>
                <a:latin typeface="Calibri Light" panose="020F03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Confrontando il controllore ridotto e il controllore completo, notiamo variazioni minime nei diagrammi di bode e di consegunza possiamo vedere che il controllore ridotto ha un comportamento analogo a quello completo ma con complessità decisamente inferiore.</a:t>
            </a:r>
            <a:endParaRPr lang="it-IT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6921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7CD24CB-ADB7-42D5-B7CA-D6B8E1847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D916803-DB5B-41EA-A592-86425F415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00501"/>
            <a:ext cx="12192000" cy="1157500"/>
          </a:xfrm>
          <a:custGeom>
            <a:avLst/>
            <a:gdLst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05350 w 12192000"/>
              <a:gd name="connsiteY91" fmla="*/ 106344 h 1163932"/>
              <a:gd name="connsiteX92" fmla="*/ 8228227 w 12192000"/>
              <a:gd name="connsiteY92" fmla="*/ 112404 h 1163932"/>
              <a:gd name="connsiteX93" fmla="*/ 8229109 w 12192000"/>
              <a:gd name="connsiteY93" fmla="*/ 109777 h 1163932"/>
              <a:gd name="connsiteX94" fmla="*/ 8237963 w 12192000"/>
              <a:gd name="connsiteY94" fmla="*/ 113428 h 1163932"/>
              <a:gd name="connsiteX95" fmla="*/ 8248358 w 12192000"/>
              <a:gd name="connsiteY95" fmla="*/ 112494 h 1163932"/>
              <a:gd name="connsiteX96" fmla="*/ 8249309 w 12192000"/>
              <a:gd name="connsiteY96" fmla="*/ 113130 h 1163932"/>
              <a:gd name="connsiteX97" fmla="*/ 8249997 w 12192000"/>
              <a:gd name="connsiteY97" fmla="*/ 112347 h 1163932"/>
              <a:gd name="connsiteX98" fmla="*/ 8272162 w 12192000"/>
              <a:gd name="connsiteY98" fmla="*/ 110356 h 1163932"/>
              <a:gd name="connsiteX99" fmla="*/ 8292349 w 12192000"/>
              <a:gd name="connsiteY99" fmla="*/ 103912 h 1163932"/>
              <a:gd name="connsiteX100" fmla="*/ 8292491 w 12192000"/>
              <a:gd name="connsiteY100" fmla="*/ 103935 h 1163932"/>
              <a:gd name="connsiteX101" fmla="*/ 8307239 w 12192000"/>
              <a:gd name="connsiteY101" fmla="*/ 101023 h 1163932"/>
              <a:gd name="connsiteX102" fmla="*/ 8339282 w 12192000"/>
              <a:gd name="connsiteY102" fmla="*/ 115374 h 1163932"/>
              <a:gd name="connsiteX103" fmla="*/ 8346156 w 12192000"/>
              <a:gd name="connsiteY103" fmla="*/ 117659 h 1163932"/>
              <a:gd name="connsiteX104" fmla="*/ 8346467 w 12192000"/>
              <a:gd name="connsiteY104" fmla="*/ 117456 h 1163932"/>
              <a:gd name="connsiteX105" fmla="*/ 8354069 w 12192000"/>
              <a:gd name="connsiteY105" fmla="*/ 119374 h 1163932"/>
              <a:gd name="connsiteX106" fmla="*/ 8358687 w 12192000"/>
              <a:gd name="connsiteY106" fmla="*/ 121825 h 1163932"/>
              <a:gd name="connsiteX107" fmla="*/ 8433385 w 12192000"/>
              <a:gd name="connsiteY107" fmla="*/ 106101 h 1163932"/>
              <a:gd name="connsiteX108" fmla="*/ 8533779 w 12192000"/>
              <a:gd name="connsiteY108" fmla="*/ 104806 h 1163932"/>
              <a:gd name="connsiteX109" fmla="*/ 8632833 w 12192000"/>
              <a:gd name="connsiteY109" fmla="*/ 106964 h 1163932"/>
              <a:gd name="connsiteX110" fmla="*/ 8668523 w 12192000"/>
              <a:gd name="connsiteY110" fmla="*/ 109411 h 1163932"/>
              <a:gd name="connsiteX111" fmla="*/ 8732893 w 12192000"/>
              <a:gd name="connsiteY111" fmla="*/ 106423 h 1163932"/>
              <a:gd name="connsiteX112" fmla="*/ 8764071 w 12192000"/>
              <a:gd name="connsiteY112" fmla="*/ 101019 h 1163932"/>
              <a:gd name="connsiteX113" fmla="*/ 8767004 w 12192000"/>
              <a:gd name="connsiteY113" fmla="*/ 97951 h 1163932"/>
              <a:gd name="connsiteX114" fmla="*/ 8772553 w 12192000"/>
              <a:gd name="connsiteY114" fmla="*/ 96746 h 1163932"/>
              <a:gd name="connsiteX115" fmla="*/ 8787201 w 12192000"/>
              <a:gd name="connsiteY115" fmla="*/ 98465 h 1163932"/>
              <a:gd name="connsiteX116" fmla="*/ 8792624 w 12192000"/>
              <a:gd name="connsiteY116" fmla="*/ 99935 h 1163932"/>
              <a:gd name="connsiteX117" fmla="*/ 8800741 w 12192000"/>
              <a:gd name="connsiteY117" fmla="*/ 100329 h 1163932"/>
              <a:gd name="connsiteX118" fmla="*/ 8800966 w 12192000"/>
              <a:gd name="connsiteY118" fmla="*/ 100077 h 1163932"/>
              <a:gd name="connsiteX119" fmla="*/ 8808513 w 12192000"/>
              <a:gd name="connsiteY119" fmla="*/ 100962 h 1163932"/>
              <a:gd name="connsiteX120" fmla="*/ 8845110 w 12192000"/>
              <a:gd name="connsiteY120" fmla="*/ 108611 h 1163932"/>
              <a:gd name="connsiteX121" fmla="*/ 8896773 w 12192000"/>
              <a:gd name="connsiteY121" fmla="*/ 86101 h 1163932"/>
              <a:gd name="connsiteX122" fmla="*/ 8917529 w 12192000"/>
              <a:gd name="connsiteY122" fmla="*/ 82805 h 1163932"/>
              <a:gd name="connsiteX123" fmla="*/ 8929546 w 12192000"/>
              <a:gd name="connsiteY123" fmla="*/ 78543 h 1163932"/>
              <a:gd name="connsiteX124" fmla="*/ 9026654 w 12192000"/>
              <a:gd name="connsiteY124" fmla="*/ 99852 h 1163932"/>
              <a:gd name="connsiteX125" fmla="*/ 9040737 w 12192000"/>
              <a:gd name="connsiteY125" fmla="*/ 105786 h 1163932"/>
              <a:gd name="connsiteX126" fmla="*/ 9052026 w 12192000"/>
              <a:gd name="connsiteY126" fmla="*/ 115808 h 1163932"/>
              <a:gd name="connsiteX127" fmla="*/ 9203241 w 12192000"/>
              <a:gd name="connsiteY127" fmla="*/ 118145 h 1163932"/>
              <a:gd name="connsiteX128" fmla="*/ 9415584 w 12192000"/>
              <a:gd name="connsiteY128" fmla="*/ 163588 h 1163932"/>
              <a:gd name="connsiteX129" fmla="*/ 9505102 w 12192000"/>
              <a:gd name="connsiteY129" fmla="*/ 147474 h 1163932"/>
              <a:gd name="connsiteX130" fmla="*/ 9643040 w 12192000"/>
              <a:gd name="connsiteY130" fmla="*/ 164665 h 1163932"/>
              <a:gd name="connsiteX131" fmla="*/ 9762999 w 12192000"/>
              <a:gd name="connsiteY131" fmla="*/ 169055 h 1163932"/>
              <a:gd name="connsiteX132" fmla="*/ 9776183 w 12192000"/>
              <a:gd name="connsiteY132" fmla="*/ 168623 h 1163932"/>
              <a:gd name="connsiteX133" fmla="*/ 9780532 w 12192000"/>
              <a:gd name="connsiteY133" fmla="*/ 162255 h 1163932"/>
              <a:gd name="connsiteX134" fmla="*/ 9824924 w 12192000"/>
              <a:gd name="connsiteY134" fmla="*/ 158079 h 1163932"/>
              <a:gd name="connsiteX135" fmla="*/ 9910588 w 12192000"/>
              <a:gd name="connsiteY135" fmla="*/ 160759 h 1163932"/>
              <a:gd name="connsiteX136" fmla="*/ 9924173 w 12192000"/>
              <a:gd name="connsiteY136" fmla="*/ 165023 h 1163932"/>
              <a:gd name="connsiteX137" fmla="*/ 10010969 w 12192000"/>
              <a:gd name="connsiteY137" fmla="*/ 162234 h 1163932"/>
              <a:gd name="connsiteX138" fmla="*/ 10070699 w 12192000"/>
              <a:gd name="connsiteY138" fmla="*/ 164286 h 1163932"/>
              <a:gd name="connsiteX139" fmla="*/ 10083825 w 12192000"/>
              <a:gd name="connsiteY139" fmla="*/ 168444 h 1163932"/>
              <a:gd name="connsiteX140" fmla="*/ 10097932 w 12192000"/>
              <a:gd name="connsiteY140" fmla="*/ 161160 h 1163932"/>
              <a:gd name="connsiteX141" fmla="*/ 10101779 w 12192000"/>
              <a:gd name="connsiteY141" fmla="*/ 155488 h 1163932"/>
              <a:gd name="connsiteX142" fmla="*/ 10149437 w 12192000"/>
              <a:gd name="connsiteY142" fmla="*/ 158598 h 1163932"/>
              <a:gd name="connsiteX143" fmla="*/ 10155104 w 12192000"/>
              <a:gd name="connsiteY143" fmla="*/ 158045 h 1163932"/>
              <a:gd name="connsiteX144" fmla="*/ 10250982 w 12192000"/>
              <a:gd name="connsiteY144" fmla="*/ 135074 h 1163932"/>
              <a:gd name="connsiteX145" fmla="*/ 10343301 w 12192000"/>
              <a:gd name="connsiteY145" fmla="*/ 97316 h 1163932"/>
              <a:gd name="connsiteX146" fmla="*/ 10366625 w 12192000"/>
              <a:gd name="connsiteY146" fmla="*/ 85860 h 1163932"/>
              <a:gd name="connsiteX147" fmla="*/ 10433505 w 12192000"/>
              <a:gd name="connsiteY147" fmla="*/ 71432 h 1163932"/>
              <a:gd name="connsiteX148" fmla="*/ 10547510 w 12192000"/>
              <a:gd name="connsiteY148" fmla="*/ 53678 h 1163932"/>
              <a:gd name="connsiteX149" fmla="*/ 10588150 w 12192000"/>
              <a:gd name="connsiteY149" fmla="*/ 38719 h 1163932"/>
              <a:gd name="connsiteX150" fmla="*/ 10589457 w 12192000"/>
              <a:gd name="connsiteY150" fmla="*/ 31728 h 1163932"/>
              <a:gd name="connsiteX151" fmla="*/ 10699976 w 12192000"/>
              <a:gd name="connsiteY151" fmla="*/ 49777 h 1163932"/>
              <a:gd name="connsiteX152" fmla="*/ 10812237 w 12192000"/>
              <a:gd name="connsiteY152" fmla="*/ 52759 h 1163932"/>
              <a:gd name="connsiteX153" fmla="*/ 10869837 w 12192000"/>
              <a:gd name="connsiteY153" fmla="*/ 72227 h 1163932"/>
              <a:gd name="connsiteX154" fmla="*/ 10881770 w 12192000"/>
              <a:gd name="connsiteY154" fmla="*/ 80104 h 1163932"/>
              <a:gd name="connsiteX155" fmla="*/ 10896899 w 12192000"/>
              <a:gd name="connsiteY155" fmla="*/ 77163 h 1163932"/>
              <a:gd name="connsiteX156" fmla="*/ 10901748 w 12192000"/>
              <a:gd name="connsiteY156" fmla="*/ 72784 h 1163932"/>
              <a:gd name="connsiteX157" fmla="*/ 10947419 w 12192000"/>
              <a:gd name="connsiteY157" fmla="*/ 89748 h 1163932"/>
              <a:gd name="connsiteX158" fmla="*/ 10953034 w 12192000"/>
              <a:gd name="connsiteY158" fmla="*/ 90870 h 1163932"/>
              <a:gd name="connsiteX159" fmla="*/ 10992070 w 12192000"/>
              <a:gd name="connsiteY159" fmla="*/ 95273 h 1163932"/>
              <a:gd name="connsiteX160" fmla="*/ 11112372 w 12192000"/>
              <a:gd name="connsiteY160" fmla="*/ 88679 h 1163932"/>
              <a:gd name="connsiteX161" fmla="*/ 11147719 w 12192000"/>
              <a:gd name="connsiteY161" fmla="*/ 86992 h 1163932"/>
              <a:gd name="connsiteX162" fmla="*/ 11172617 w 12192000"/>
              <a:gd name="connsiteY162" fmla="*/ 82697 h 1163932"/>
              <a:gd name="connsiteX163" fmla="*/ 11240397 w 12192000"/>
              <a:gd name="connsiteY163" fmla="*/ 88262 h 1163932"/>
              <a:gd name="connsiteX164" fmla="*/ 11270034 w 12192000"/>
              <a:gd name="connsiteY164" fmla="*/ 98379 h 1163932"/>
              <a:gd name="connsiteX165" fmla="*/ 11293091 w 12192000"/>
              <a:gd name="connsiteY165" fmla="*/ 98474 h 1163932"/>
              <a:gd name="connsiteX166" fmla="*/ 11310949 w 12192000"/>
              <a:gd name="connsiteY166" fmla="*/ 104274 h 1163932"/>
              <a:gd name="connsiteX167" fmla="*/ 11345279 w 12192000"/>
              <a:gd name="connsiteY167" fmla="*/ 101883 h 1163932"/>
              <a:gd name="connsiteX168" fmla="*/ 11354597 w 12192000"/>
              <a:gd name="connsiteY168" fmla="*/ 104385 h 1163932"/>
              <a:gd name="connsiteX169" fmla="*/ 11367725 w 12192000"/>
              <a:gd name="connsiteY169" fmla="*/ 104431 h 1163932"/>
              <a:gd name="connsiteX170" fmla="*/ 11399832 w 12192000"/>
              <a:gd name="connsiteY170" fmla="*/ 117048 h 1163932"/>
              <a:gd name="connsiteX171" fmla="*/ 11487595 w 12192000"/>
              <a:gd name="connsiteY171" fmla="*/ 158754 h 1163932"/>
              <a:gd name="connsiteX172" fmla="*/ 11590850 w 12192000"/>
              <a:gd name="connsiteY172" fmla="*/ 244984 h 1163932"/>
              <a:gd name="connsiteX173" fmla="*/ 11736204 w 12192000"/>
              <a:gd name="connsiteY173" fmla="*/ 283941 h 1163932"/>
              <a:gd name="connsiteX174" fmla="*/ 11760331 w 12192000"/>
              <a:gd name="connsiteY174" fmla="*/ 298368 h 1163932"/>
              <a:gd name="connsiteX175" fmla="*/ 11819139 w 12192000"/>
              <a:gd name="connsiteY175" fmla="*/ 310575 h 1163932"/>
              <a:gd name="connsiteX176" fmla="*/ 11821967 w 12192000"/>
              <a:gd name="connsiteY176" fmla="*/ 312222 h 1163932"/>
              <a:gd name="connsiteX177" fmla="*/ 11847125 w 12192000"/>
              <a:gd name="connsiteY177" fmla="*/ 303833 h 1163932"/>
              <a:gd name="connsiteX178" fmla="*/ 11980134 w 12192000"/>
              <a:gd name="connsiteY178" fmla="*/ 328343 h 1163932"/>
              <a:gd name="connsiteX179" fmla="*/ 12174576 w 12192000"/>
              <a:gd name="connsiteY179" fmla="*/ 382540 h 1163932"/>
              <a:gd name="connsiteX180" fmla="*/ 12192000 w 12192000"/>
              <a:gd name="connsiteY180" fmla="*/ 385665 h 1163932"/>
              <a:gd name="connsiteX181" fmla="*/ 12192000 w 12192000"/>
              <a:gd name="connsiteY181" fmla="*/ 1163932 h 1163932"/>
              <a:gd name="connsiteX182" fmla="*/ 0 w 12192000"/>
              <a:gd name="connsiteY182" fmla="*/ 1163932 h 1163932"/>
              <a:gd name="connsiteX183" fmla="*/ 0 w 12192000"/>
              <a:gd name="connsiteY183" fmla="*/ 489977 h 1163932"/>
              <a:gd name="connsiteX184" fmla="*/ 5331 w 12192000"/>
              <a:gd name="connsiteY184" fmla="*/ 489229 h 1163932"/>
              <a:gd name="connsiteX185" fmla="*/ 39902 w 12192000"/>
              <a:gd name="connsiteY185" fmla="*/ 478716 h 1163932"/>
              <a:gd name="connsiteX186" fmla="*/ 117880 w 12192000"/>
              <a:gd name="connsiteY186" fmla="*/ 427388 h 1163932"/>
              <a:gd name="connsiteX187" fmla="*/ 238140 w 12192000"/>
              <a:gd name="connsiteY187" fmla="*/ 385729 h 1163932"/>
              <a:gd name="connsiteX188" fmla="*/ 249589 w 12192000"/>
              <a:gd name="connsiteY188" fmla="*/ 385949 h 1163932"/>
              <a:gd name="connsiteX189" fmla="*/ 296963 w 12192000"/>
              <a:gd name="connsiteY189" fmla="*/ 362534 h 1163932"/>
              <a:gd name="connsiteX190" fmla="*/ 339235 w 12192000"/>
              <a:gd name="connsiteY190" fmla="*/ 330857 h 1163932"/>
              <a:gd name="connsiteX191" fmla="*/ 447152 w 12192000"/>
              <a:gd name="connsiteY191" fmla="*/ 333855 h 1163932"/>
              <a:gd name="connsiteX192" fmla="*/ 475247 w 12192000"/>
              <a:gd name="connsiteY192" fmla="*/ 343146 h 1163932"/>
              <a:gd name="connsiteX193" fmla="*/ 477967 w 12192000"/>
              <a:gd name="connsiteY193" fmla="*/ 344392 h 1163932"/>
              <a:gd name="connsiteX194" fmla="*/ 527683 w 12192000"/>
              <a:gd name="connsiteY194" fmla="*/ 339655 h 1163932"/>
              <a:gd name="connsiteX195" fmla="*/ 703732 w 12192000"/>
              <a:gd name="connsiteY195" fmla="*/ 323031 h 1163932"/>
              <a:gd name="connsiteX196" fmla="*/ 853391 w 12192000"/>
              <a:gd name="connsiteY196" fmla="*/ 310023 h 1163932"/>
              <a:gd name="connsiteX197" fmla="*/ 925332 w 12192000"/>
              <a:gd name="connsiteY197" fmla="*/ 305118 h 1163932"/>
              <a:gd name="connsiteX198" fmla="*/ 941286 w 12192000"/>
              <a:gd name="connsiteY198" fmla="*/ 295364 h 1163932"/>
              <a:gd name="connsiteX199" fmla="*/ 950845 w 12192000"/>
              <a:gd name="connsiteY199" fmla="*/ 293027 h 1163932"/>
              <a:gd name="connsiteX200" fmla="*/ 953292 w 12192000"/>
              <a:gd name="connsiteY200" fmla="*/ 287324 h 1163932"/>
              <a:gd name="connsiteX201" fmla="*/ 967499 w 12192000"/>
              <a:gd name="connsiteY201" fmla="*/ 280192 h 1163932"/>
              <a:gd name="connsiteX202" fmla="*/ 985161 w 12192000"/>
              <a:gd name="connsiteY202" fmla="*/ 277297 h 1163932"/>
              <a:gd name="connsiteX203" fmla="*/ 1069267 w 12192000"/>
              <a:gd name="connsiteY203" fmla="*/ 269198 h 1163932"/>
              <a:gd name="connsiteX204" fmla="*/ 1138407 w 12192000"/>
              <a:gd name="connsiteY204" fmla="*/ 252999 h 1163932"/>
              <a:gd name="connsiteX205" fmla="*/ 1164931 w 12192000"/>
              <a:gd name="connsiteY205" fmla="*/ 245054 h 1163932"/>
              <a:gd name="connsiteX206" fmla="*/ 1211622 w 12192000"/>
              <a:gd name="connsiteY206" fmla="*/ 227108 h 1163932"/>
              <a:gd name="connsiteX207" fmla="*/ 1274567 w 12192000"/>
              <a:gd name="connsiteY207" fmla="*/ 209812 h 1163932"/>
              <a:gd name="connsiteX208" fmla="*/ 1325029 w 12192000"/>
              <a:gd name="connsiteY208" fmla="*/ 214369 h 1163932"/>
              <a:gd name="connsiteX209" fmla="*/ 1356805 w 12192000"/>
              <a:gd name="connsiteY209" fmla="*/ 210054 h 1163932"/>
              <a:gd name="connsiteX210" fmla="*/ 1468752 w 12192000"/>
              <a:gd name="connsiteY210" fmla="*/ 221036 h 1163932"/>
              <a:gd name="connsiteX211" fmla="*/ 1650750 w 12192000"/>
              <a:gd name="connsiteY211" fmla="*/ 171522 h 1163932"/>
              <a:gd name="connsiteX212" fmla="*/ 1655056 w 12192000"/>
              <a:gd name="connsiteY212" fmla="*/ 178538 h 1163932"/>
              <a:gd name="connsiteX213" fmla="*/ 1683220 w 12192000"/>
              <a:gd name="connsiteY213" fmla="*/ 176084 h 1163932"/>
              <a:gd name="connsiteX214" fmla="*/ 1685599 w 12192000"/>
              <a:gd name="connsiteY214" fmla="*/ 171820 h 1163932"/>
              <a:gd name="connsiteX215" fmla="*/ 1689230 w 12192000"/>
              <a:gd name="connsiteY215" fmla="*/ 171091 h 1163932"/>
              <a:gd name="connsiteX216" fmla="*/ 1691052 w 12192000"/>
              <a:gd name="connsiteY216" fmla="*/ 175010 h 1163932"/>
              <a:gd name="connsiteX217" fmla="*/ 1735783 w 12192000"/>
              <a:gd name="connsiteY217" fmla="*/ 183832 h 1163932"/>
              <a:gd name="connsiteX218" fmla="*/ 1797102 w 12192000"/>
              <a:gd name="connsiteY218" fmla="*/ 188721 h 1163932"/>
              <a:gd name="connsiteX219" fmla="*/ 1845638 w 12192000"/>
              <a:gd name="connsiteY219" fmla="*/ 170206 h 1163932"/>
              <a:gd name="connsiteX220" fmla="*/ 1848980 w 12192000"/>
              <a:gd name="connsiteY220" fmla="*/ 173948 h 1163932"/>
              <a:gd name="connsiteX221" fmla="*/ 1880587 w 12192000"/>
              <a:gd name="connsiteY221" fmla="*/ 171938 h 1163932"/>
              <a:gd name="connsiteX222" fmla="*/ 1995803 w 12192000"/>
              <a:gd name="connsiteY222" fmla="*/ 138279 h 1163932"/>
              <a:gd name="connsiteX223" fmla="*/ 2057448 w 12192000"/>
              <a:gd name="connsiteY223" fmla="*/ 135082 h 1163932"/>
              <a:gd name="connsiteX224" fmla="*/ 2119088 w 12192000"/>
              <a:gd name="connsiteY224" fmla="*/ 119940 h 1163932"/>
              <a:gd name="connsiteX225" fmla="*/ 2138831 w 12192000"/>
              <a:gd name="connsiteY225" fmla="*/ 122626 h 1163932"/>
              <a:gd name="connsiteX226" fmla="*/ 2174180 w 12192000"/>
              <a:gd name="connsiteY226" fmla="*/ 117121 h 1163932"/>
              <a:gd name="connsiteX227" fmla="*/ 2214259 w 12192000"/>
              <a:gd name="connsiteY227" fmla="*/ 116974 h 1163932"/>
              <a:gd name="connsiteX228" fmla="*/ 2264911 w 12192000"/>
              <a:gd name="connsiteY228" fmla="*/ 108071 h 1163932"/>
              <a:gd name="connsiteX229" fmla="*/ 2298963 w 12192000"/>
              <a:gd name="connsiteY229" fmla="*/ 107788 h 1163932"/>
              <a:gd name="connsiteX230" fmla="*/ 2454058 w 12192000"/>
              <a:gd name="connsiteY230" fmla="*/ 73698 h 1163932"/>
              <a:gd name="connsiteX231" fmla="*/ 2534188 w 12192000"/>
              <a:gd name="connsiteY231" fmla="*/ 70162 h 1163932"/>
              <a:gd name="connsiteX232" fmla="*/ 2616912 w 12192000"/>
              <a:gd name="connsiteY232" fmla="*/ 51189 h 1163932"/>
              <a:gd name="connsiteX233" fmla="*/ 2698592 w 12192000"/>
              <a:gd name="connsiteY233" fmla="*/ 42305 h 1163932"/>
              <a:gd name="connsiteX234" fmla="*/ 2891953 w 12192000"/>
              <a:gd name="connsiteY234" fmla="*/ 34973 h 1163932"/>
              <a:gd name="connsiteX235" fmla="*/ 2955508 w 12192000"/>
              <a:gd name="connsiteY235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29109 w 12192000"/>
              <a:gd name="connsiteY92" fmla="*/ 109777 h 1163932"/>
              <a:gd name="connsiteX93" fmla="*/ 8237963 w 12192000"/>
              <a:gd name="connsiteY93" fmla="*/ 113428 h 1163932"/>
              <a:gd name="connsiteX94" fmla="*/ 8248358 w 12192000"/>
              <a:gd name="connsiteY94" fmla="*/ 112494 h 1163932"/>
              <a:gd name="connsiteX95" fmla="*/ 8249309 w 12192000"/>
              <a:gd name="connsiteY95" fmla="*/ 113130 h 1163932"/>
              <a:gd name="connsiteX96" fmla="*/ 8249997 w 12192000"/>
              <a:gd name="connsiteY96" fmla="*/ 112347 h 1163932"/>
              <a:gd name="connsiteX97" fmla="*/ 8272162 w 12192000"/>
              <a:gd name="connsiteY97" fmla="*/ 110356 h 1163932"/>
              <a:gd name="connsiteX98" fmla="*/ 8292349 w 12192000"/>
              <a:gd name="connsiteY98" fmla="*/ 103912 h 1163932"/>
              <a:gd name="connsiteX99" fmla="*/ 8292491 w 12192000"/>
              <a:gd name="connsiteY99" fmla="*/ 103935 h 1163932"/>
              <a:gd name="connsiteX100" fmla="*/ 8307239 w 12192000"/>
              <a:gd name="connsiteY100" fmla="*/ 101023 h 1163932"/>
              <a:gd name="connsiteX101" fmla="*/ 8339282 w 12192000"/>
              <a:gd name="connsiteY101" fmla="*/ 115374 h 1163932"/>
              <a:gd name="connsiteX102" fmla="*/ 8346156 w 12192000"/>
              <a:gd name="connsiteY102" fmla="*/ 117659 h 1163932"/>
              <a:gd name="connsiteX103" fmla="*/ 8346467 w 12192000"/>
              <a:gd name="connsiteY103" fmla="*/ 117456 h 1163932"/>
              <a:gd name="connsiteX104" fmla="*/ 8354069 w 12192000"/>
              <a:gd name="connsiteY104" fmla="*/ 119374 h 1163932"/>
              <a:gd name="connsiteX105" fmla="*/ 8358687 w 12192000"/>
              <a:gd name="connsiteY105" fmla="*/ 121825 h 1163932"/>
              <a:gd name="connsiteX106" fmla="*/ 8433385 w 12192000"/>
              <a:gd name="connsiteY106" fmla="*/ 106101 h 1163932"/>
              <a:gd name="connsiteX107" fmla="*/ 8533779 w 12192000"/>
              <a:gd name="connsiteY107" fmla="*/ 104806 h 1163932"/>
              <a:gd name="connsiteX108" fmla="*/ 8632833 w 12192000"/>
              <a:gd name="connsiteY108" fmla="*/ 106964 h 1163932"/>
              <a:gd name="connsiteX109" fmla="*/ 8668523 w 12192000"/>
              <a:gd name="connsiteY109" fmla="*/ 109411 h 1163932"/>
              <a:gd name="connsiteX110" fmla="*/ 8732893 w 12192000"/>
              <a:gd name="connsiteY110" fmla="*/ 106423 h 1163932"/>
              <a:gd name="connsiteX111" fmla="*/ 8764071 w 12192000"/>
              <a:gd name="connsiteY111" fmla="*/ 101019 h 1163932"/>
              <a:gd name="connsiteX112" fmla="*/ 8767004 w 12192000"/>
              <a:gd name="connsiteY112" fmla="*/ 97951 h 1163932"/>
              <a:gd name="connsiteX113" fmla="*/ 8772553 w 12192000"/>
              <a:gd name="connsiteY113" fmla="*/ 96746 h 1163932"/>
              <a:gd name="connsiteX114" fmla="*/ 8787201 w 12192000"/>
              <a:gd name="connsiteY114" fmla="*/ 98465 h 1163932"/>
              <a:gd name="connsiteX115" fmla="*/ 8792624 w 12192000"/>
              <a:gd name="connsiteY115" fmla="*/ 99935 h 1163932"/>
              <a:gd name="connsiteX116" fmla="*/ 8800741 w 12192000"/>
              <a:gd name="connsiteY116" fmla="*/ 100329 h 1163932"/>
              <a:gd name="connsiteX117" fmla="*/ 8800966 w 12192000"/>
              <a:gd name="connsiteY117" fmla="*/ 100077 h 1163932"/>
              <a:gd name="connsiteX118" fmla="*/ 8808513 w 12192000"/>
              <a:gd name="connsiteY118" fmla="*/ 100962 h 1163932"/>
              <a:gd name="connsiteX119" fmla="*/ 8845110 w 12192000"/>
              <a:gd name="connsiteY119" fmla="*/ 108611 h 1163932"/>
              <a:gd name="connsiteX120" fmla="*/ 8896773 w 12192000"/>
              <a:gd name="connsiteY120" fmla="*/ 86101 h 1163932"/>
              <a:gd name="connsiteX121" fmla="*/ 8917529 w 12192000"/>
              <a:gd name="connsiteY121" fmla="*/ 82805 h 1163932"/>
              <a:gd name="connsiteX122" fmla="*/ 8929546 w 12192000"/>
              <a:gd name="connsiteY122" fmla="*/ 78543 h 1163932"/>
              <a:gd name="connsiteX123" fmla="*/ 9026654 w 12192000"/>
              <a:gd name="connsiteY123" fmla="*/ 99852 h 1163932"/>
              <a:gd name="connsiteX124" fmla="*/ 9040737 w 12192000"/>
              <a:gd name="connsiteY124" fmla="*/ 105786 h 1163932"/>
              <a:gd name="connsiteX125" fmla="*/ 9052026 w 12192000"/>
              <a:gd name="connsiteY125" fmla="*/ 115808 h 1163932"/>
              <a:gd name="connsiteX126" fmla="*/ 9203241 w 12192000"/>
              <a:gd name="connsiteY126" fmla="*/ 118145 h 1163932"/>
              <a:gd name="connsiteX127" fmla="*/ 9415584 w 12192000"/>
              <a:gd name="connsiteY127" fmla="*/ 163588 h 1163932"/>
              <a:gd name="connsiteX128" fmla="*/ 9505102 w 12192000"/>
              <a:gd name="connsiteY128" fmla="*/ 147474 h 1163932"/>
              <a:gd name="connsiteX129" fmla="*/ 9643040 w 12192000"/>
              <a:gd name="connsiteY129" fmla="*/ 164665 h 1163932"/>
              <a:gd name="connsiteX130" fmla="*/ 9762999 w 12192000"/>
              <a:gd name="connsiteY130" fmla="*/ 169055 h 1163932"/>
              <a:gd name="connsiteX131" fmla="*/ 9776183 w 12192000"/>
              <a:gd name="connsiteY131" fmla="*/ 168623 h 1163932"/>
              <a:gd name="connsiteX132" fmla="*/ 9780532 w 12192000"/>
              <a:gd name="connsiteY132" fmla="*/ 162255 h 1163932"/>
              <a:gd name="connsiteX133" fmla="*/ 9824924 w 12192000"/>
              <a:gd name="connsiteY133" fmla="*/ 158079 h 1163932"/>
              <a:gd name="connsiteX134" fmla="*/ 9910588 w 12192000"/>
              <a:gd name="connsiteY134" fmla="*/ 160759 h 1163932"/>
              <a:gd name="connsiteX135" fmla="*/ 9924173 w 12192000"/>
              <a:gd name="connsiteY135" fmla="*/ 165023 h 1163932"/>
              <a:gd name="connsiteX136" fmla="*/ 10010969 w 12192000"/>
              <a:gd name="connsiteY136" fmla="*/ 162234 h 1163932"/>
              <a:gd name="connsiteX137" fmla="*/ 10070699 w 12192000"/>
              <a:gd name="connsiteY137" fmla="*/ 164286 h 1163932"/>
              <a:gd name="connsiteX138" fmla="*/ 10083825 w 12192000"/>
              <a:gd name="connsiteY138" fmla="*/ 168444 h 1163932"/>
              <a:gd name="connsiteX139" fmla="*/ 10097932 w 12192000"/>
              <a:gd name="connsiteY139" fmla="*/ 161160 h 1163932"/>
              <a:gd name="connsiteX140" fmla="*/ 10101779 w 12192000"/>
              <a:gd name="connsiteY140" fmla="*/ 155488 h 1163932"/>
              <a:gd name="connsiteX141" fmla="*/ 10149437 w 12192000"/>
              <a:gd name="connsiteY141" fmla="*/ 158598 h 1163932"/>
              <a:gd name="connsiteX142" fmla="*/ 10155104 w 12192000"/>
              <a:gd name="connsiteY142" fmla="*/ 158045 h 1163932"/>
              <a:gd name="connsiteX143" fmla="*/ 10250982 w 12192000"/>
              <a:gd name="connsiteY143" fmla="*/ 135074 h 1163932"/>
              <a:gd name="connsiteX144" fmla="*/ 10343301 w 12192000"/>
              <a:gd name="connsiteY144" fmla="*/ 97316 h 1163932"/>
              <a:gd name="connsiteX145" fmla="*/ 10366625 w 12192000"/>
              <a:gd name="connsiteY145" fmla="*/ 85860 h 1163932"/>
              <a:gd name="connsiteX146" fmla="*/ 10433505 w 12192000"/>
              <a:gd name="connsiteY146" fmla="*/ 71432 h 1163932"/>
              <a:gd name="connsiteX147" fmla="*/ 10547510 w 12192000"/>
              <a:gd name="connsiteY147" fmla="*/ 53678 h 1163932"/>
              <a:gd name="connsiteX148" fmla="*/ 10588150 w 12192000"/>
              <a:gd name="connsiteY148" fmla="*/ 38719 h 1163932"/>
              <a:gd name="connsiteX149" fmla="*/ 10589457 w 12192000"/>
              <a:gd name="connsiteY149" fmla="*/ 31728 h 1163932"/>
              <a:gd name="connsiteX150" fmla="*/ 10699976 w 12192000"/>
              <a:gd name="connsiteY150" fmla="*/ 49777 h 1163932"/>
              <a:gd name="connsiteX151" fmla="*/ 10812237 w 12192000"/>
              <a:gd name="connsiteY151" fmla="*/ 52759 h 1163932"/>
              <a:gd name="connsiteX152" fmla="*/ 10869837 w 12192000"/>
              <a:gd name="connsiteY152" fmla="*/ 72227 h 1163932"/>
              <a:gd name="connsiteX153" fmla="*/ 10881770 w 12192000"/>
              <a:gd name="connsiteY153" fmla="*/ 80104 h 1163932"/>
              <a:gd name="connsiteX154" fmla="*/ 10896899 w 12192000"/>
              <a:gd name="connsiteY154" fmla="*/ 77163 h 1163932"/>
              <a:gd name="connsiteX155" fmla="*/ 10901748 w 12192000"/>
              <a:gd name="connsiteY155" fmla="*/ 72784 h 1163932"/>
              <a:gd name="connsiteX156" fmla="*/ 10947419 w 12192000"/>
              <a:gd name="connsiteY156" fmla="*/ 89748 h 1163932"/>
              <a:gd name="connsiteX157" fmla="*/ 10953034 w 12192000"/>
              <a:gd name="connsiteY157" fmla="*/ 90870 h 1163932"/>
              <a:gd name="connsiteX158" fmla="*/ 10992070 w 12192000"/>
              <a:gd name="connsiteY158" fmla="*/ 95273 h 1163932"/>
              <a:gd name="connsiteX159" fmla="*/ 11112372 w 12192000"/>
              <a:gd name="connsiteY159" fmla="*/ 88679 h 1163932"/>
              <a:gd name="connsiteX160" fmla="*/ 11147719 w 12192000"/>
              <a:gd name="connsiteY160" fmla="*/ 86992 h 1163932"/>
              <a:gd name="connsiteX161" fmla="*/ 11172617 w 12192000"/>
              <a:gd name="connsiteY161" fmla="*/ 82697 h 1163932"/>
              <a:gd name="connsiteX162" fmla="*/ 11240397 w 12192000"/>
              <a:gd name="connsiteY162" fmla="*/ 88262 h 1163932"/>
              <a:gd name="connsiteX163" fmla="*/ 11270034 w 12192000"/>
              <a:gd name="connsiteY163" fmla="*/ 98379 h 1163932"/>
              <a:gd name="connsiteX164" fmla="*/ 11293091 w 12192000"/>
              <a:gd name="connsiteY164" fmla="*/ 98474 h 1163932"/>
              <a:gd name="connsiteX165" fmla="*/ 11310949 w 12192000"/>
              <a:gd name="connsiteY165" fmla="*/ 104274 h 1163932"/>
              <a:gd name="connsiteX166" fmla="*/ 11345279 w 12192000"/>
              <a:gd name="connsiteY166" fmla="*/ 101883 h 1163932"/>
              <a:gd name="connsiteX167" fmla="*/ 11354597 w 12192000"/>
              <a:gd name="connsiteY167" fmla="*/ 104385 h 1163932"/>
              <a:gd name="connsiteX168" fmla="*/ 11367725 w 12192000"/>
              <a:gd name="connsiteY168" fmla="*/ 104431 h 1163932"/>
              <a:gd name="connsiteX169" fmla="*/ 11399832 w 12192000"/>
              <a:gd name="connsiteY169" fmla="*/ 117048 h 1163932"/>
              <a:gd name="connsiteX170" fmla="*/ 11487595 w 12192000"/>
              <a:gd name="connsiteY170" fmla="*/ 158754 h 1163932"/>
              <a:gd name="connsiteX171" fmla="*/ 11590850 w 12192000"/>
              <a:gd name="connsiteY171" fmla="*/ 244984 h 1163932"/>
              <a:gd name="connsiteX172" fmla="*/ 11736204 w 12192000"/>
              <a:gd name="connsiteY172" fmla="*/ 283941 h 1163932"/>
              <a:gd name="connsiteX173" fmla="*/ 11760331 w 12192000"/>
              <a:gd name="connsiteY173" fmla="*/ 298368 h 1163932"/>
              <a:gd name="connsiteX174" fmla="*/ 11819139 w 12192000"/>
              <a:gd name="connsiteY174" fmla="*/ 310575 h 1163932"/>
              <a:gd name="connsiteX175" fmla="*/ 11821967 w 12192000"/>
              <a:gd name="connsiteY175" fmla="*/ 312222 h 1163932"/>
              <a:gd name="connsiteX176" fmla="*/ 11847125 w 12192000"/>
              <a:gd name="connsiteY176" fmla="*/ 303833 h 1163932"/>
              <a:gd name="connsiteX177" fmla="*/ 11980134 w 12192000"/>
              <a:gd name="connsiteY177" fmla="*/ 328343 h 1163932"/>
              <a:gd name="connsiteX178" fmla="*/ 12174576 w 12192000"/>
              <a:gd name="connsiteY178" fmla="*/ 382540 h 1163932"/>
              <a:gd name="connsiteX179" fmla="*/ 12192000 w 12192000"/>
              <a:gd name="connsiteY179" fmla="*/ 385665 h 1163932"/>
              <a:gd name="connsiteX180" fmla="*/ 12192000 w 12192000"/>
              <a:gd name="connsiteY180" fmla="*/ 1163932 h 1163932"/>
              <a:gd name="connsiteX181" fmla="*/ 0 w 12192000"/>
              <a:gd name="connsiteY181" fmla="*/ 1163932 h 1163932"/>
              <a:gd name="connsiteX182" fmla="*/ 0 w 12192000"/>
              <a:gd name="connsiteY182" fmla="*/ 489977 h 1163932"/>
              <a:gd name="connsiteX183" fmla="*/ 5331 w 12192000"/>
              <a:gd name="connsiteY183" fmla="*/ 489229 h 1163932"/>
              <a:gd name="connsiteX184" fmla="*/ 39902 w 12192000"/>
              <a:gd name="connsiteY184" fmla="*/ 478716 h 1163932"/>
              <a:gd name="connsiteX185" fmla="*/ 117880 w 12192000"/>
              <a:gd name="connsiteY185" fmla="*/ 427388 h 1163932"/>
              <a:gd name="connsiteX186" fmla="*/ 238140 w 12192000"/>
              <a:gd name="connsiteY186" fmla="*/ 385729 h 1163932"/>
              <a:gd name="connsiteX187" fmla="*/ 249589 w 12192000"/>
              <a:gd name="connsiteY187" fmla="*/ 385949 h 1163932"/>
              <a:gd name="connsiteX188" fmla="*/ 296963 w 12192000"/>
              <a:gd name="connsiteY188" fmla="*/ 362534 h 1163932"/>
              <a:gd name="connsiteX189" fmla="*/ 339235 w 12192000"/>
              <a:gd name="connsiteY189" fmla="*/ 330857 h 1163932"/>
              <a:gd name="connsiteX190" fmla="*/ 447152 w 12192000"/>
              <a:gd name="connsiteY190" fmla="*/ 333855 h 1163932"/>
              <a:gd name="connsiteX191" fmla="*/ 475247 w 12192000"/>
              <a:gd name="connsiteY191" fmla="*/ 343146 h 1163932"/>
              <a:gd name="connsiteX192" fmla="*/ 477967 w 12192000"/>
              <a:gd name="connsiteY192" fmla="*/ 344392 h 1163932"/>
              <a:gd name="connsiteX193" fmla="*/ 527683 w 12192000"/>
              <a:gd name="connsiteY193" fmla="*/ 339655 h 1163932"/>
              <a:gd name="connsiteX194" fmla="*/ 703732 w 12192000"/>
              <a:gd name="connsiteY194" fmla="*/ 323031 h 1163932"/>
              <a:gd name="connsiteX195" fmla="*/ 853391 w 12192000"/>
              <a:gd name="connsiteY195" fmla="*/ 310023 h 1163932"/>
              <a:gd name="connsiteX196" fmla="*/ 925332 w 12192000"/>
              <a:gd name="connsiteY196" fmla="*/ 305118 h 1163932"/>
              <a:gd name="connsiteX197" fmla="*/ 941286 w 12192000"/>
              <a:gd name="connsiteY197" fmla="*/ 295364 h 1163932"/>
              <a:gd name="connsiteX198" fmla="*/ 950845 w 12192000"/>
              <a:gd name="connsiteY198" fmla="*/ 293027 h 1163932"/>
              <a:gd name="connsiteX199" fmla="*/ 953292 w 12192000"/>
              <a:gd name="connsiteY199" fmla="*/ 287324 h 1163932"/>
              <a:gd name="connsiteX200" fmla="*/ 967499 w 12192000"/>
              <a:gd name="connsiteY200" fmla="*/ 280192 h 1163932"/>
              <a:gd name="connsiteX201" fmla="*/ 985161 w 12192000"/>
              <a:gd name="connsiteY201" fmla="*/ 277297 h 1163932"/>
              <a:gd name="connsiteX202" fmla="*/ 1069267 w 12192000"/>
              <a:gd name="connsiteY202" fmla="*/ 269198 h 1163932"/>
              <a:gd name="connsiteX203" fmla="*/ 1138407 w 12192000"/>
              <a:gd name="connsiteY203" fmla="*/ 252999 h 1163932"/>
              <a:gd name="connsiteX204" fmla="*/ 1164931 w 12192000"/>
              <a:gd name="connsiteY204" fmla="*/ 245054 h 1163932"/>
              <a:gd name="connsiteX205" fmla="*/ 1211622 w 12192000"/>
              <a:gd name="connsiteY205" fmla="*/ 227108 h 1163932"/>
              <a:gd name="connsiteX206" fmla="*/ 1274567 w 12192000"/>
              <a:gd name="connsiteY206" fmla="*/ 209812 h 1163932"/>
              <a:gd name="connsiteX207" fmla="*/ 1325029 w 12192000"/>
              <a:gd name="connsiteY207" fmla="*/ 214369 h 1163932"/>
              <a:gd name="connsiteX208" fmla="*/ 1356805 w 12192000"/>
              <a:gd name="connsiteY208" fmla="*/ 210054 h 1163932"/>
              <a:gd name="connsiteX209" fmla="*/ 1468752 w 12192000"/>
              <a:gd name="connsiteY209" fmla="*/ 221036 h 1163932"/>
              <a:gd name="connsiteX210" fmla="*/ 1650750 w 12192000"/>
              <a:gd name="connsiteY210" fmla="*/ 171522 h 1163932"/>
              <a:gd name="connsiteX211" fmla="*/ 1655056 w 12192000"/>
              <a:gd name="connsiteY211" fmla="*/ 178538 h 1163932"/>
              <a:gd name="connsiteX212" fmla="*/ 1683220 w 12192000"/>
              <a:gd name="connsiteY212" fmla="*/ 176084 h 1163932"/>
              <a:gd name="connsiteX213" fmla="*/ 1685599 w 12192000"/>
              <a:gd name="connsiteY213" fmla="*/ 171820 h 1163932"/>
              <a:gd name="connsiteX214" fmla="*/ 1689230 w 12192000"/>
              <a:gd name="connsiteY214" fmla="*/ 171091 h 1163932"/>
              <a:gd name="connsiteX215" fmla="*/ 1691052 w 12192000"/>
              <a:gd name="connsiteY215" fmla="*/ 175010 h 1163932"/>
              <a:gd name="connsiteX216" fmla="*/ 1735783 w 12192000"/>
              <a:gd name="connsiteY216" fmla="*/ 183832 h 1163932"/>
              <a:gd name="connsiteX217" fmla="*/ 1797102 w 12192000"/>
              <a:gd name="connsiteY217" fmla="*/ 188721 h 1163932"/>
              <a:gd name="connsiteX218" fmla="*/ 1845638 w 12192000"/>
              <a:gd name="connsiteY218" fmla="*/ 170206 h 1163932"/>
              <a:gd name="connsiteX219" fmla="*/ 1848980 w 12192000"/>
              <a:gd name="connsiteY219" fmla="*/ 173948 h 1163932"/>
              <a:gd name="connsiteX220" fmla="*/ 1880587 w 12192000"/>
              <a:gd name="connsiteY220" fmla="*/ 171938 h 1163932"/>
              <a:gd name="connsiteX221" fmla="*/ 1995803 w 12192000"/>
              <a:gd name="connsiteY221" fmla="*/ 138279 h 1163932"/>
              <a:gd name="connsiteX222" fmla="*/ 2057448 w 12192000"/>
              <a:gd name="connsiteY222" fmla="*/ 135082 h 1163932"/>
              <a:gd name="connsiteX223" fmla="*/ 2119088 w 12192000"/>
              <a:gd name="connsiteY223" fmla="*/ 119940 h 1163932"/>
              <a:gd name="connsiteX224" fmla="*/ 2138831 w 12192000"/>
              <a:gd name="connsiteY224" fmla="*/ 122626 h 1163932"/>
              <a:gd name="connsiteX225" fmla="*/ 2174180 w 12192000"/>
              <a:gd name="connsiteY225" fmla="*/ 117121 h 1163932"/>
              <a:gd name="connsiteX226" fmla="*/ 2214259 w 12192000"/>
              <a:gd name="connsiteY226" fmla="*/ 116974 h 1163932"/>
              <a:gd name="connsiteX227" fmla="*/ 2264911 w 12192000"/>
              <a:gd name="connsiteY227" fmla="*/ 108071 h 1163932"/>
              <a:gd name="connsiteX228" fmla="*/ 2298963 w 12192000"/>
              <a:gd name="connsiteY228" fmla="*/ 107788 h 1163932"/>
              <a:gd name="connsiteX229" fmla="*/ 2454058 w 12192000"/>
              <a:gd name="connsiteY229" fmla="*/ 73698 h 1163932"/>
              <a:gd name="connsiteX230" fmla="*/ 2534188 w 12192000"/>
              <a:gd name="connsiteY230" fmla="*/ 70162 h 1163932"/>
              <a:gd name="connsiteX231" fmla="*/ 2616912 w 12192000"/>
              <a:gd name="connsiteY231" fmla="*/ 51189 h 1163932"/>
              <a:gd name="connsiteX232" fmla="*/ 2698592 w 12192000"/>
              <a:gd name="connsiteY232" fmla="*/ 42305 h 1163932"/>
              <a:gd name="connsiteX233" fmla="*/ 2891953 w 12192000"/>
              <a:gd name="connsiteY233" fmla="*/ 34973 h 1163932"/>
              <a:gd name="connsiteX234" fmla="*/ 2955508 w 12192000"/>
              <a:gd name="connsiteY234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8929546 w 12192000"/>
              <a:gd name="connsiteY121" fmla="*/ 78543 h 1163932"/>
              <a:gd name="connsiteX122" fmla="*/ 9026654 w 12192000"/>
              <a:gd name="connsiteY122" fmla="*/ 99852 h 1163932"/>
              <a:gd name="connsiteX123" fmla="*/ 9040737 w 12192000"/>
              <a:gd name="connsiteY123" fmla="*/ 105786 h 1163932"/>
              <a:gd name="connsiteX124" fmla="*/ 9052026 w 12192000"/>
              <a:gd name="connsiteY124" fmla="*/ 115808 h 1163932"/>
              <a:gd name="connsiteX125" fmla="*/ 9203241 w 12192000"/>
              <a:gd name="connsiteY125" fmla="*/ 118145 h 1163932"/>
              <a:gd name="connsiteX126" fmla="*/ 9415584 w 12192000"/>
              <a:gd name="connsiteY126" fmla="*/ 163588 h 1163932"/>
              <a:gd name="connsiteX127" fmla="*/ 9505102 w 12192000"/>
              <a:gd name="connsiteY127" fmla="*/ 147474 h 1163932"/>
              <a:gd name="connsiteX128" fmla="*/ 9643040 w 12192000"/>
              <a:gd name="connsiteY128" fmla="*/ 164665 h 1163932"/>
              <a:gd name="connsiteX129" fmla="*/ 9762999 w 12192000"/>
              <a:gd name="connsiteY129" fmla="*/ 169055 h 1163932"/>
              <a:gd name="connsiteX130" fmla="*/ 9776183 w 12192000"/>
              <a:gd name="connsiteY130" fmla="*/ 168623 h 1163932"/>
              <a:gd name="connsiteX131" fmla="*/ 9780532 w 12192000"/>
              <a:gd name="connsiteY131" fmla="*/ 162255 h 1163932"/>
              <a:gd name="connsiteX132" fmla="*/ 9824924 w 12192000"/>
              <a:gd name="connsiteY132" fmla="*/ 158079 h 1163932"/>
              <a:gd name="connsiteX133" fmla="*/ 9910588 w 12192000"/>
              <a:gd name="connsiteY133" fmla="*/ 160759 h 1163932"/>
              <a:gd name="connsiteX134" fmla="*/ 9924173 w 12192000"/>
              <a:gd name="connsiteY134" fmla="*/ 165023 h 1163932"/>
              <a:gd name="connsiteX135" fmla="*/ 10010969 w 12192000"/>
              <a:gd name="connsiteY135" fmla="*/ 162234 h 1163932"/>
              <a:gd name="connsiteX136" fmla="*/ 10070699 w 12192000"/>
              <a:gd name="connsiteY136" fmla="*/ 164286 h 1163932"/>
              <a:gd name="connsiteX137" fmla="*/ 10083825 w 12192000"/>
              <a:gd name="connsiteY137" fmla="*/ 168444 h 1163932"/>
              <a:gd name="connsiteX138" fmla="*/ 10097932 w 12192000"/>
              <a:gd name="connsiteY138" fmla="*/ 161160 h 1163932"/>
              <a:gd name="connsiteX139" fmla="*/ 10101779 w 12192000"/>
              <a:gd name="connsiteY139" fmla="*/ 155488 h 1163932"/>
              <a:gd name="connsiteX140" fmla="*/ 10149437 w 12192000"/>
              <a:gd name="connsiteY140" fmla="*/ 158598 h 1163932"/>
              <a:gd name="connsiteX141" fmla="*/ 10155104 w 12192000"/>
              <a:gd name="connsiteY141" fmla="*/ 158045 h 1163932"/>
              <a:gd name="connsiteX142" fmla="*/ 10250982 w 12192000"/>
              <a:gd name="connsiteY142" fmla="*/ 135074 h 1163932"/>
              <a:gd name="connsiteX143" fmla="*/ 10343301 w 12192000"/>
              <a:gd name="connsiteY143" fmla="*/ 97316 h 1163932"/>
              <a:gd name="connsiteX144" fmla="*/ 10366625 w 12192000"/>
              <a:gd name="connsiteY144" fmla="*/ 85860 h 1163932"/>
              <a:gd name="connsiteX145" fmla="*/ 10433505 w 12192000"/>
              <a:gd name="connsiteY145" fmla="*/ 71432 h 1163932"/>
              <a:gd name="connsiteX146" fmla="*/ 10547510 w 12192000"/>
              <a:gd name="connsiteY146" fmla="*/ 53678 h 1163932"/>
              <a:gd name="connsiteX147" fmla="*/ 10588150 w 12192000"/>
              <a:gd name="connsiteY147" fmla="*/ 38719 h 1163932"/>
              <a:gd name="connsiteX148" fmla="*/ 10589457 w 12192000"/>
              <a:gd name="connsiteY148" fmla="*/ 31728 h 1163932"/>
              <a:gd name="connsiteX149" fmla="*/ 10699976 w 12192000"/>
              <a:gd name="connsiteY149" fmla="*/ 49777 h 1163932"/>
              <a:gd name="connsiteX150" fmla="*/ 10812237 w 12192000"/>
              <a:gd name="connsiteY150" fmla="*/ 52759 h 1163932"/>
              <a:gd name="connsiteX151" fmla="*/ 10869837 w 12192000"/>
              <a:gd name="connsiteY151" fmla="*/ 72227 h 1163932"/>
              <a:gd name="connsiteX152" fmla="*/ 10881770 w 12192000"/>
              <a:gd name="connsiteY152" fmla="*/ 80104 h 1163932"/>
              <a:gd name="connsiteX153" fmla="*/ 10896899 w 12192000"/>
              <a:gd name="connsiteY153" fmla="*/ 77163 h 1163932"/>
              <a:gd name="connsiteX154" fmla="*/ 10901748 w 12192000"/>
              <a:gd name="connsiteY154" fmla="*/ 72784 h 1163932"/>
              <a:gd name="connsiteX155" fmla="*/ 10947419 w 12192000"/>
              <a:gd name="connsiteY155" fmla="*/ 89748 h 1163932"/>
              <a:gd name="connsiteX156" fmla="*/ 10953034 w 12192000"/>
              <a:gd name="connsiteY156" fmla="*/ 90870 h 1163932"/>
              <a:gd name="connsiteX157" fmla="*/ 10992070 w 12192000"/>
              <a:gd name="connsiteY157" fmla="*/ 95273 h 1163932"/>
              <a:gd name="connsiteX158" fmla="*/ 11112372 w 12192000"/>
              <a:gd name="connsiteY158" fmla="*/ 88679 h 1163932"/>
              <a:gd name="connsiteX159" fmla="*/ 11147719 w 12192000"/>
              <a:gd name="connsiteY159" fmla="*/ 86992 h 1163932"/>
              <a:gd name="connsiteX160" fmla="*/ 11172617 w 12192000"/>
              <a:gd name="connsiteY160" fmla="*/ 82697 h 1163932"/>
              <a:gd name="connsiteX161" fmla="*/ 11240397 w 12192000"/>
              <a:gd name="connsiteY161" fmla="*/ 88262 h 1163932"/>
              <a:gd name="connsiteX162" fmla="*/ 11270034 w 12192000"/>
              <a:gd name="connsiteY162" fmla="*/ 98379 h 1163932"/>
              <a:gd name="connsiteX163" fmla="*/ 11293091 w 12192000"/>
              <a:gd name="connsiteY163" fmla="*/ 98474 h 1163932"/>
              <a:gd name="connsiteX164" fmla="*/ 11310949 w 12192000"/>
              <a:gd name="connsiteY164" fmla="*/ 104274 h 1163932"/>
              <a:gd name="connsiteX165" fmla="*/ 11345279 w 12192000"/>
              <a:gd name="connsiteY165" fmla="*/ 101883 h 1163932"/>
              <a:gd name="connsiteX166" fmla="*/ 11354597 w 12192000"/>
              <a:gd name="connsiteY166" fmla="*/ 104385 h 1163932"/>
              <a:gd name="connsiteX167" fmla="*/ 11367725 w 12192000"/>
              <a:gd name="connsiteY167" fmla="*/ 104431 h 1163932"/>
              <a:gd name="connsiteX168" fmla="*/ 11399832 w 12192000"/>
              <a:gd name="connsiteY168" fmla="*/ 117048 h 1163932"/>
              <a:gd name="connsiteX169" fmla="*/ 11487595 w 12192000"/>
              <a:gd name="connsiteY169" fmla="*/ 158754 h 1163932"/>
              <a:gd name="connsiteX170" fmla="*/ 11590850 w 12192000"/>
              <a:gd name="connsiteY170" fmla="*/ 244984 h 1163932"/>
              <a:gd name="connsiteX171" fmla="*/ 11736204 w 12192000"/>
              <a:gd name="connsiteY171" fmla="*/ 283941 h 1163932"/>
              <a:gd name="connsiteX172" fmla="*/ 11760331 w 12192000"/>
              <a:gd name="connsiteY172" fmla="*/ 298368 h 1163932"/>
              <a:gd name="connsiteX173" fmla="*/ 11819139 w 12192000"/>
              <a:gd name="connsiteY173" fmla="*/ 310575 h 1163932"/>
              <a:gd name="connsiteX174" fmla="*/ 11821967 w 12192000"/>
              <a:gd name="connsiteY174" fmla="*/ 312222 h 1163932"/>
              <a:gd name="connsiteX175" fmla="*/ 11847125 w 12192000"/>
              <a:gd name="connsiteY175" fmla="*/ 303833 h 1163932"/>
              <a:gd name="connsiteX176" fmla="*/ 11980134 w 12192000"/>
              <a:gd name="connsiteY176" fmla="*/ 328343 h 1163932"/>
              <a:gd name="connsiteX177" fmla="*/ 12174576 w 12192000"/>
              <a:gd name="connsiteY177" fmla="*/ 382540 h 1163932"/>
              <a:gd name="connsiteX178" fmla="*/ 12192000 w 12192000"/>
              <a:gd name="connsiteY178" fmla="*/ 385665 h 1163932"/>
              <a:gd name="connsiteX179" fmla="*/ 12192000 w 12192000"/>
              <a:gd name="connsiteY179" fmla="*/ 1163932 h 1163932"/>
              <a:gd name="connsiteX180" fmla="*/ 0 w 12192000"/>
              <a:gd name="connsiteY180" fmla="*/ 1163932 h 1163932"/>
              <a:gd name="connsiteX181" fmla="*/ 0 w 12192000"/>
              <a:gd name="connsiteY181" fmla="*/ 489977 h 1163932"/>
              <a:gd name="connsiteX182" fmla="*/ 5331 w 12192000"/>
              <a:gd name="connsiteY182" fmla="*/ 489229 h 1163932"/>
              <a:gd name="connsiteX183" fmla="*/ 39902 w 12192000"/>
              <a:gd name="connsiteY183" fmla="*/ 478716 h 1163932"/>
              <a:gd name="connsiteX184" fmla="*/ 117880 w 12192000"/>
              <a:gd name="connsiteY184" fmla="*/ 427388 h 1163932"/>
              <a:gd name="connsiteX185" fmla="*/ 238140 w 12192000"/>
              <a:gd name="connsiteY185" fmla="*/ 385729 h 1163932"/>
              <a:gd name="connsiteX186" fmla="*/ 249589 w 12192000"/>
              <a:gd name="connsiteY186" fmla="*/ 385949 h 1163932"/>
              <a:gd name="connsiteX187" fmla="*/ 296963 w 12192000"/>
              <a:gd name="connsiteY187" fmla="*/ 362534 h 1163932"/>
              <a:gd name="connsiteX188" fmla="*/ 339235 w 12192000"/>
              <a:gd name="connsiteY188" fmla="*/ 330857 h 1163932"/>
              <a:gd name="connsiteX189" fmla="*/ 447152 w 12192000"/>
              <a:gd name="connsiteY189" fmla="*/ 333855 h 1163932"/>
              <a:gd name="connsiteX190" fmla="*/ 475247 w 12192000"/>
              <a:gd name="connsiteY190" fmla="*/ 343146 h 1163932"/>
              <a:gd name="connsiteX191" fmla="*/ 477967 w 12192000"/>
              <a:gd name="connsiteY191" fmla="*/ 344392 h 1163932"/>
              <a:gd name="connsiteX192" fmla="*/ 527683 w 12192000"/>
              <a:gd name="connsiteY192" fmla="*/ 339655 h 1163932"/>
              <a:gd name="connsiteX193" fmla="*/ 703732 w 12192000"/>
              <a:gd name="connsiteY193" fmla="*/ 323031 h 1163932"/>
              <a:gd name="connsiteX194" fmla="*/ 853391 w 12192000"/>
              <a:gd name="connsiteY194" fmla="*/ 310023 h 1163932"/>
              <a:gd name="connsiteX195" fmla="*/ 925332 w 12192000"/>
              <a:gd name="connsiteY195" fmla="*/ 305118 h 1163932"/>
              <a:gd name="connsiteX196" fmla="*/ 941286 w 12192000"/>
              <a:gd name="connsiteY196" fmla="*/ 295364 h 1163932"/>
              <a:gd name="connsiteX197" fmla="*/ 950845 w 12192000"/>
              <a:gd name="connsiteY197" fmla="*/ 293027 h 1163932"/>
              <a:gd name="connsiteX198" fmla="*/ 953292 w 12192000"/>
              <a:gd name="connsiteY198" fmla="*/ 287324 h 1163932"/>
              <a:gd name="connsiteX199" fmla="*/ 967499 w 12192000"/>
              <a:gd name="connsiteY199" fmla="*/ 280192 h 1163932"/>
              <a:gd name="connsiteX200" fmla="*/ 985161 w 12192000"/>
              <a:gd name="connsiteY200" fmla="*/ 277297 h 1163932"/>
              <a:gd name="connsiteX201" fmla="*/ 1069267 w 12192000"/>
              <a:gd name="connsiteY201" fmla="*/ 269198 h 1163932"/>
              <a:gd name="connsiteX202" fmla="*/ 1138407 w 12192000"/>
              <a:gd name="connsiteY202" fmla="*/ 252999 h 1163932"/>
              <a:gd name="connsiteX203" fmla="*/ 1164931 w 12192000"/>
              <a:gd name="connsiteY203" fmla="*/ 245054 h 1163932"/>
              <a:gd name="connsiteX204" fmla="*/ 1211622 w 12192000"/>
              <a:gd name="connsiteY204" fmla="*/ 227108 h 1163932"/>
              <a:gd name="connsiteX205" fmla="*/ 1274567 w 12192000"/>
              <a:gd name="connsiteY205" fmla="*/ 209812 h 1163932"/>
              <a:gd name="connsiteX206" fmla="*/ 1325029 w 12192000"/>
              <a:gd name="connsiteY206" fmla="*/ 214369 h 1163932"/>
              <a:gd name="connsiteX207" fmla="*/ 1356805 w 12192000"/>
              <a:gd name="connsiteY207" fmla="*/ 210054 h 1163932"/>
              <a:gd name="connsiteX208" fmla="*/ 1468752 w 12192000"/>
              <a:gd name="connsiteY208" fmla="*/ 221036 h 1163932"/>
              <a:gd name="connsiteX209" fmla="*/ 1650750 w 12192000"/>
              <a:gd name="connsiteY209" fmla="*/ 171522 h 1163932"/>
              <a:gd name="connsiteX210" fmla="*/ 1655056 w 12192000"/>
              <a:gd name="connsiteY210" fmla="*/ 178538 h 1163932"/>
              <a:gd name="connsiteX211" fmla="*/ 1683220 w 12192000"/>
              <a:gd name="connsiteY211" fmla="*/ 176084 h 1163932"/>
              <a:gd name="connsiteX212" fmla="*/ 1685599 w 12192000"/>
              <a:gd name="connsiteY212" fmla="*/ 171820 h 1163932"/>
              <a:gd name="connsiteX213" fmla="*/ 1689230 w 12192000"/>
              <a:gd name="connsiteY213" fmla="*/ 171091 h 1163932"/>
              <a:gd name="connsiteX214" fmla="*/ 1691052 w 12192000"/>
              <a:gd name="connsiteY214" fmla="*/ 175010 h 1163932"/>
              <a:gd name="connsiteX215" fmla="*/ 1735783 w 12192000"/>
              <a:gd name="connsiteY215" fmla="*/ 183832 h 1163932"/>
              <a:gd name="connsiteX216" fmla="*/ 1797102 w 12192000"/>
              <a:gd name="connsiteY216" fmla="*/ 188721 h 1163932"/>
              <a:gd name="connsiteX217" fmla="*/ 1845638 w 12192000"/>
              <a:gd name="connsiteY217" fmla="*/ 170206 h 1163932"/>
              <a:gd name="connsiteX218" fmla="*/ 1848980 w 12192000"/>
              <a:gd name="connsiteY218" fmla="*/ 173948 h 1163932"/>
              <a:gd name="connsiteX219" fmla="*/ 1880587 w 12192000"/>
              <a:gd name="connsiteY219" fmla="*/ 171938 h 1163932"/>
              <a:gd name="connsiteX220" fmla="*/ 1995803 w 12192000"/>
              <a:gd name="connsiteY220" fmla="*/ 138279 h 1163932"/>
              <a:gd name="connsiteX221" fmla="*/ 2057448 w 12192000"/>
              <a:gd name="connsiteY221" fmla="*/ 135082 h 1163932"/>
              <a:gd name="connsiteX222" fmla="*/ 2119088 w 12192000"/>
              <a:gd name="connsiteY222" fmla="*/ 119940 h 1163932"/>
              <a:gd name="connsiteX223" fmla="*/ 2138831 w 12192000"/>
              <a:gd name="connsiteY223" fmla="*/ 122626 h 1163932"/>
              <a:gd name="connsiteX224" fmla="*/ 2174180 w 12192000"/>
              <a:gd name="connsiteY224" fmla="*/ 117121 h 1163932"/>
              <a:gd name="connsiteX225" fmla="*/ 2214259 w 12192000"/>
              <a:gd name="connsiteY225" fmla="*/ 116974 h 1163932"/>
              <a:gd name="connsiteX226" fmla="*/ 2264911 w 12192000"/>
              <a:gd name="connsiteY226" fmla="*/ 108071 h 1163932"/>
              <a:gd name="connsiteX227" fmla="*/ 2298963 w 12192000"/>
              <a:gd name="connsiteY227" fmla="*/ 107788 h 1163932"/>
              <a:gd name="connsiteX228" fmla="*/ 2454058 w 12192000"/>
              <a:gd name="connsiteY228" fmla="*/ 73698 h 1163932"/>
              <a:gd name="connsiteX229" fmla="*/ 2534188 w 12192000"/>
              <a:gd name="connsiteY229" fmla="*/ 70162 h 1163932"/>
              <a:gd name="connsiteX230" fmla="*/ 2616912 w 12192000"/>
              <a:gd name="connsiteY230" fmla="*/ 51189 h 1163932"/>
              <a:gd name="connsiteX231" fmla="*/ 2698592 w 12192000"/>
              <a:gd name="connsiteY231" fmla="*/ 42305 h 1163932"/>
              <a:gd name="connsiteX232" fmla="*/ 2891953 w 12192000"/>
              <a:gd name="connsiteY232" fmla="*/ 34973 h 1163932"/>
              <a:gd name="connsiteX233" fmla="*/ 2955508 w 12192000"/>
              <a:gd name="connsiteY233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8929546 w 12192000"/>
              <a:gd name="connsiteY121" fmla="*/ 78543 h 1163932"/>
              <a:gd name="connsiteX122" fmla="*/ 9026654 w 12192000"/>
              <a:gd name="connsiteY122" fmla="*/ 99852 h 1163932"/>
              <a:gd name="connsiteX123" fmla="*/ 9040737 w 12192000"/>
              <a:gd name="connsiteY123" fmla="*/ 105786 h 1163932"/>
              <a:gd name="connsiteX124" fmla="*/ 9052026 w 12192000"/>
              <a:gd name="connsiteY124" fmla="*/ 115808 h 1163932"/>
              <a:gd name="connsiteX125" fmla="*/ 9203241 w 12192000"/>
              <a:gd name="connsiteY125" fmla="*/ 118145 h 1163932"/>
              <a:gd name="connsiteX126" fmla="*/ 9415584 w 12192000"/>
              <a:gd name="connsiteY126" fmla="*/ 163588 h 1163932"/>
              <a:gd name="connsiteX127" fmla="*/ 9505102 w 12192000"/>
              <a:gd name="connsiteY127" fmla="*/ 147474 h 1163932"/>
              <a:gd name="connsiteX128" fmla="*/ 9643040 w 12192000"/>
              <a:gd name="connsiteY128" fmla="*/ 164665 h 1163932"/>
              <a:gd name="connsiteX129" fmla="*/ 9762999 w 12192000"/>
              <a:gd name="connsiteY129" fmla="*/ 169055 h 1163932"/>
              <a:gd name="connsiteX130" fmla="*/ 9776183 w 12192000"/>
              <a:gd name="connsiteY130" fmla="*/ 168623 h 1163932"/>
              <a:gd name="connsiteX131" fmla="*/ 9780532 w 12192000"/>
              <a:gd name="connsiteY131" fmla="*/ 162255 h 1163932"/>
              <a:gd name="connsiteX132" fmla="*/ 9824924 w 12192000"/>
              <a:gd name="connsiteY132" fmla="*/ 158079 h 1163932"/>
              <a:gd name="connsiteX133" fmla="*/ 9910588 w 12192000"/>
              <a:gd name="connsiteY133" fmla="*/ 160759 h 1163932"/>
              <a:gd name="connsiteX134" fmla="*/ 9924173 w 12192000"/>
              <a:gd name="connsiteY134" fmla="*/ 165023 h 1163932"/>
              <a:gd name="connsiteX135" fmla="*/ 10010969 w 12192000"/>
              <a:gd name="connsiteY135" fmla="*/ 162234 h 1163932"/>
              <a:gd name="connsiteX136" fmla="*/ 10070699 w 12192000"/>
              <a:gd name="connsiteY136" fmla="*/ 164286 h 1163932"/>
              <a:gd name="connsiteX137" fmla="*/ 10083825 w 12192000"/>
              <a:gd name="connsiteY137" fmla="*/ 168444 h 1163932"/>
              <a:gd name="connsiteX138" fmla="*/ 10097932 w 12192000"/>
              <a:gd name="connsiteY138" fmla="*/ 161160 h 1163932"/>
              <a:gd name="connsiteX139" fmla="*/ 10101779 w 12192000"/>
              <a:gd name="connsiteY139" fmla="*/ 155488 h 1163932"/>
              <a:gd name="connsiteX140" fmla="*/ 10149437 w 12192000"/>
              <a:gd name="connsiteY140" fmla="*/ 158598 h 1163932"/>
              <a:gd name="connsiteX141" fmla="*/ 10155104 w 12192000"/>
              <a:gd name="connsiteY141" fmla="*/ 158045 h 1163932"/>
              <a:gd name="connsiteX142" fmla="*/ 10250982 w 12192000"/>
              <a:gd name="connsiteY142" fmla="*/ 135074 h 1163932"/>
              <a:gd name="connsiteX143" fmla="*/ 10343301 w 12192000"/>
              <a:gd name="connsiteY143" fmla="*/ 97316 h 1163932"/>
              <a:gd name="connsiteX144" fmla="*/ 10366625 w 12192000"/>
              <a:gd name="connsiteY144" fmla="*/ 85860 h 1163932"/>
              <a:gd name="connsiteX145" fmla="*/ 10433505 w 12192000"/>
              <a:gd name="connsiteY145" fmla="*/ 71432 h 1163932"/>
              <a:gd name="connsiteX146" fmla="*/ 10547510 w 12192000"/>
              <a:gd name="connsiteY146" fmla="*/ 53678 h 1163932"/>
              <a:gd name="connsiteX147" fmla="*/ 10588150 w 12192000"/>
              <a:gd name="connsiteY147" fmla="*/ 38719 h 1163932"/>
              <a:gd name="connsiteX148" fmla="*/ 10589457 w 12192000"/>
              <a:gd name="connsiteY148" fmla="*/ 31728 h 1163932"/>
              <a:gd name="connsiteX149" fmla="*/ 10699976 w 12192000"/>
              <a:gd name="connsiteY149" fmla="*/ 49777 h 1163932"/>
              <a:gd name="connsiteX150" fmla="*/ 10812237 w 12192000"/>
              <a:gd name="connsiteY150" fmla="*/ 52759 h 1163932"/>
              <a:gd name="connsiteX151" fmla="*/ 10869837 w 12192000"/>
              <a:gd name="connsiteY151" fmla="*/ 72227 h 1163932"/>
              <a:gd name="connsiteX152" fmla="*/ 10881770 w 12192000"/>
              <a:gd name="connsiteY152" fmla="*/ 80104 h 1163932"/>
              <a:gd name="connsiteX153" fmla="*/ 10896899 w 12192000"/>
              <a:gd name="connsiteY153" fmla="*/ 77163 h 1163932"/>
              <a:gd name="connsiteX154" fmla="*/ 10901748 w 12192000"/>
              <a:gd name="connsiteY154" fmla="*/ 72784 h 1163932"/>
              <a:gd name="connsiteX155" fmla="*/ 10947419 w 12192000"/>
              <a:gd name="connsiteY155" fmla="*/ 89748 h 1163932"/>
              <a:gd name="connsiteX156" fmla="*/ 10953034 w 12192000"/>
              <a:gd name="connsiteY156" fmla="*/ 90870 h 1163932"/>
              <a:gd name="connsiteX157" fmla="*/ 10992070 w 12192000"/>
              <a:gd name="connsiteY157" fmla="*/ 95273 h 1163932"/>
              <a:gd name="connsiteX158" fmla="*/ 11112372 w 12192000"/>
              <a:gd name="connsiteY158" fmla="*/ 88679 h 1163932"/>
              <a:gd name="connsiteX159" fmla="*/ 11147719 w 12192000"/>
              <a:gd name="connsiteY159" fmla="*/ 86992 h 1163932"/>
              <a:gd name="connsiteX160" fmla="*/ 11172617 w 12192000"/>
              <a:gd name="connsiteY160" fmla="*/ 82697 h 1163932"/>
              <a:gd name="connsiteX161" fmla="*/ 11240397 w 12192000"/>
              <a:gd name="connsiteY161" fmla="*/ 88262 h 1163932"/>
              <a:gd name="connsiteX162" fmla="*/ 11270034 w 12192000"/>
              <a:gd name="connsiteY162" fmla="*/ 98379 h 1163932"/>
              <a:gd name="connsiteX163" fmla="*/ 11293091 w 12192000"/>
              <a:gd name="connsiteY163" fmla="*/ 98474 h 1163932"/>
              <a:gd name="connsiteX164" fmla="*/ 11310949 w 12192000"/>
              <a:gd name="connsiteY164" fmla="*/ 104274 h 1163932"/>
              <a:gd name="connsiteX165" fmla="*/ 11345279 w 12192000"/>
              <a:gd name="connsiteY165" fmla="*/ 101883 h 1163932"/>
              <a:gd name="connsiteX166" fmla="*/ 11354597 w 12192000"/>
              <a:gd name="connsiteY166" fmla="*/ 104385 h 1163932"/>
              <a:gd name="connsiteX167" fmla="*/ 11367725 w 12192000"/>
              <a:gd name="connsiteY167" fmla="*/ 104431 h 1163932"/>
              <a:gd name="connsiteX168" fmla="*/ 11399832 w 12192000"/>
              <a:gd name="connsiteY168" fmla="*/ 117048 h 1163932"/>
              <a:gd name="connsiteX169" fmla="*/ 11487595 w 12192000"/>
              <a:gd name="connsiteY169" fmla="*/ 158754 h 1163932"/>
              <a:gd name="connsiteX170" fmla="*/ 11590850 w 12192000"/>
              <a:gd name="connsiteY170" fmla="*/ 244984 h 1163932"/>
              <a:gd name="connsiteX171" fmla="*/ 11736204 w 12192000"/>
              <a:gd name="connsiteY171" fmla="*/ 283941 h 1163932"/>
              <a:gd name="connsiteX172" fmla="*/ 11760331 w 12192000"/>
              <a:gd name="connsiteY172" fmla="*/ 298368 h 1163932"/>
              <a:gd name="connsiteX173" fmla="*/ 11819139 w 12192000"/>
              <a:gd name="connsiteY173" fmla="*/ 310575 h 1163932"/>
              <a:gd name="connsiteX174" fmla="*/ 11821967 w 12192000"/>
              <a:gd name="connsiteY174" fmla="*/ 312222 h 1163932"/>
              <a:gd name="connsiteX175" fmla="*/ 11847125 w 12192000"/>
              <a:gd name="connsiteY175" fmla="*/ 303833 h 1163932"/>
              <a:gd name="connsiteX176" fmla="*/ 11980134 w 12192000"/>
              <a:gd name="connsiteY176" fmla="*/ 328343 h 1163932"/>
              <a:gd name="connsiteX177" fmla="*/ 12174576 w 12192000"/>
              <a:gd name="connsiteY177" fmla="*/ 382540 h 1163932"/>
              <a:gd name="connsiteX178" fmla="*/ 12192000 w 12192000"/>
              <a:gd name="connsiteY178" fmla="*/ 385665 h 1163932"/>
              <a:gd name="connsiteX179" fmla="*/ 12192000 w 12192000"/>
              <a:gd name="connsiteY179" fmla="*/ 1163932 h 1163932"/>
              <a:gd name="connsiteX180" fmla="*/ 0 w 12192000"/>
              <a:gd name="connsiteY180" fmla="*/ 1163932 h 1163932"/>
              <a:gd name="connsiteX181" fmla="*/ 0 w 12192000"/>
              <a:gd name="connsiteY181" fmla="*/ 489977 h 1163932"/>
              <a:gd name="connsiteX182" fmla="*/ 5331 w 12192000"/>
              <a:gd name="connsiteY182" fmla="*/ 489229 h 1163932"/>
              <a:gd name="connsiteX183" fmla="*/ 39902 w 12192000"/>
              <a:gd name="connsiteY183" fmla="*/ 478716 h 1163932"/>
              <a:gd name="connsiteX184" fmla="*/ 117880 w 12192000"/>
              <a:gd name="connsiteY184" fmla="*/ 427388 h 1163932"/>
              <a:gd name="connsiteX185" fmla="*/ 238140 w 12192000"/>
              <a:gd name="connsiteY185" fmla="*/ 385729 h 1163932"/>
              <a:gd name="connsiteX186" fmla="*/ 249589 w 12192000"/>
              <a:gd name="connsiteY186" fmla="*/ 385949 h 1163932"/>
              <a:gd name="connsiteX187" fmla="*/ 296963 w 12192000"/>
              <a:gd name="connsiteY187" fmla="*/ 362534 h 1163932"/>
              <a:gd name="connsiteX188" fmla="*/ 339235 w 12192000"/>
              <a:gd name="connsiteY188" fmla="*/ 330857 h 1163932"/>
              <a:gd name="connsiteX189" fmla="*/ 447152 w 12192000"/>
              <a:gd name="connsiteY189" fmla="*/ 333855 h 1163932"/>
              <a:gd name="connsiteX190" fmla="*/ 475247 w 12192000"/>
              <a:gd name="connsiteY190" fmla="*/ 343146 h 1163932"/>
              <a:gd name="connsiteX191" fmla="*/ 477967 w 12192000"/>
              <a:gd name="connsiteY191" fmla="*/ 344392 h 1163932"/>
              <a:gd name="connsiteX192" fmla="*/ 527683 w 12192000"/>
              <a:gd name="connsiteY192" fmla="*/ 339655 h 1163932"/>
              <a:gd name="connsiteX193" fmla="*/ 703732 w 12192000"/>
              <a:gd name="connsiteY193" fmla="*/ 323031 h 1163932"/>
              <a:gd name="connsiteX194" fmla="*/ 853391 w 12192000"/>
              <a:gd name="connsiteY194" fmla="*/ 310023 h 1163932"/>
              <a:gd name="connsiteX195" fmla="*/ 925332 w 12192000"/>
              <a:gd name="connsiteY195" fmla="*/ 305118 h 1163932"/>
              <a:gd name="connsiteX196" fmla="*/ 941286 w 12192000"/>
              <a:gd name="connsiteY196" fmla="*/ 295364 h 1163932"/>
              <a:gd name="connsiteX197" fmla="*/ 950845 w 12192000"/>
              <a:gd name="connsiteY197" fmla="*/ 293027 h 1163932"/>
              <a:gd name="connsiteX198" fmla="*/ 953292 w 12192000"/>
              <a:gd name="connsiteY198" fmla="*/ 287324 h 1163932"/>
              <a:gd name="connsiteX199" fmla="*/ 967499 w 12192000"/>
              <a:gd name="connsiteY199" fmla="*/ 280192 h 1163932"/>
              <a:gd name="connsiteX200" fmla="*/ 985161 w 12192000"/>
              <a:gd name="connsiteY200" fmla="*/ 277297 h 1163932"/>
              <a:gd name="connsiteX201" fmla="*/ 1069267 w 12192000"/>
              <a:gd name="connsiteY201" fmla="*/ 269198 h 1163932"/>
              <a:gd name="connsiteX202" fmla="*/ 1138407 w 12192000"/>
              <a:gd name="connsiteY202" fmla="*/ 252999 h 1163932"/>
              <a:gd name="connsiteX203" fmla="*/ 1164931 w 12192000"/>
              <a:gd name="connsiteY203" fmla="*/ 245054 h 1163932"/>
              <a:gd name="connsiteX204" fmla="*/ 1211622 w 12192000"/>
              <a:gd name="connsiteY204" fmla="*/ 227108 h 1163932"/>
              <a:gd name="connsiteX205" fmla="*/ 1274567 w 12192000"/>
              <a:gd name="connsiteY205" fmla="*/ 209812 h 1163932"/>
              <a:gd name="connsiteX206" fmla="*/ 1325029 w 12192000"/>
              <a:gd name="connsiteY206" fmla="*/ 214369 h 1163932"/>
              <a:gd name="connsiteX207" fmla="*/ 1356805 w 12192000"/>
              <a:gd name="connsiteY207" fmla="*/ 210054 h 1163932"/>
              <a:gd name="connsiteX208" fmla="*/ 1468752 w 12192000"/>
              <a:gd name="connsiteY208" fmla="*/ 221036 h 1163932"/>
              <a:gd name="connsiteX209" fmla="*/ 1650750 w 12192000"/>
              <a:gd name="connsiteY209" fmla="*/ 171522 h 1163932"/>
              <a:gd name="connsiteX210" fmla="*/ 1655056 w 12192000"/>
              <a:gd name="connsiteY210" fmla="*/ 178538 h 1163932"/>
              <a:gd name="connsiteX211" fmla="*/ 1683220 w 12192000"/>
              <a:gd name="connsiteY211" fmla="*/ 176084 h 1163932"/>
              <a:gd name="connsiteX212" fmla="*/ 1685599 w 12192000"/>
              <a:gd name="connsiteY212" fmla="*/ 171820 h 1163932"/>
              <a:gd name="connsiteX213" fmla="*/ 1689230 w 12192000"/>
              <a:gd name="connsiteY213" fmla="*/ 171091 h 1163932"/>
              <a:gd name="connsiteX214" fmla="*/ 1691052 w 12192000"/>
              <a:gd name="connsiteY214" fmla="*/ 175010 h 1163932"/>
              <a:gd name="connsiteX215" fmla="*/ 1735783 w 12192000"/>
              <a:gd name="connsiteY215" fmla="*/ 183832 h 1163932"/>
              <a:gd name="connsiteX216" fmla="*/ 1797102 w 12192000"/>
              <a:gd name="connsiteY216" fmla="*/ 188721 h 1163932"/>
              <a:gd name="connsiteX217" fmla="*/ 1845638 w 12192000"/>
              <a:gd name="connsiteY217" fmla="*/ 170206 h 1163932"/>
              <a:gd name="connsiteX218" fmla="*/ 1848980 w 12192000"/>
              <a:gd name="connsiteY218" fmla="*/ 173948 h 1163932"/>
              <a:gd name="connsiteX219" fmla="*/ 1880587 w 12192000"/>
              <a:gd name="connsiteY219" fmla="*/ 171938 h 1163932"/>
              <a:gd name="connsiteX220" fmla="*/ 1995803 w 12192000"/>
              <a:gd name="connsiteY220" fmla="*/ 138279 h 1163932"/>
              <a:gd name="connsiteX221" fmla="*/ 2057448 w 12192000"/>
              <a:gd name="connsiteY221" fmla="*/ 135082 h 1163932"/>
              <a:gd name="connsiteX222" fmla="*/ 2119088 w 12192000"/>
              <a:gd name="connsiteY222" fmla="*/ 119940 h 1163932"/>
              <a:gd name="connsiteX223" fmla="*/ 2138831 w 12192000"/>
              <a:gd name="connsiteY223" fmla="*/ 122626 h 1163932"/>
              <a:gd name="connsiteX224" fmla="*/ 2174180 w 12192000"/>
              <a:gd name="connsiteY224" fmla="*/ 117121 h 1163932"/>
              <a:gd name="connsiteX225" fmla="*/ 2214259 w 12192000"/>
              <a:gd name="connsiteY225" fmla="*/ 116974 h 1163932"/>
              <a:gd name="connsiteX226" fmla="*/ 2264911 w 12192000"/>
              <a:gd name="connsiteY226" fmla="*/ 108071 h 1163932"/>
              <a:gd name="connsiteX227" fmla="*/ 2298963 w 12192000"/>
              <a:gd name="connsiteY227" fmla="*/ 107788 h 1163932"/>
              <a:gd name="connsiteX228" fmla="*/ 2454058 w 12192000"/>
              <a:gd name="connsiteY228" fmla="*/ 73698 h 1163932"/>
              <a:gd name="connsiteX229" fmla="*/ 2534188 w 12192000"/>
              <a:gd name="connsiteY229" fmla="*/ 70162 h 1163932"/>
              <a:gd name="connsiteX230" fmla="*/ 2616912 w 12192000"/>
              <a:gd name="connsiteY230" fmla="*/ 51189 h 1163932"/>
              <a:gd name="connsiteX231" fmla="*/ 2698592 w 12192000"/>
              <a:gd name="connsiteY231" fmla="*/ 42305 h 1163932"/>
              <a:gd name="connsiteX232" fmla="*/ 2891953 w 12192000"/>
              <a:gd name="connsiteY232" fmla="*/ 34973 h 1163932"/>
              <a:gd name="connsiteX233" fmla="*/ 2955508 w 12192000"/>
              <a:gd name="connsiteY233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40737 w 12192000"/>
              <a:gd name="connsiteY122" fmla="*/ 105786 h 1163932"/>
              <a:gd name="connsiteX123" fmla="*/ 9052026 w 12192000"/>
              <a:gd name="connsiteY123" fmla="*/ 115808 h 1163932"/>
              <a:gd name="connsiteX124" fmla="*/ 9203241 w 12192000"/>
              <a:gd name="connsiteY124" fmla="*/ 118145 h 1163932"/>
              <a:gd name="connsiteX125" fmla="*/ 9415584 w 12192000"/>
              <a:gd name="connsiteY125" fmla="*/ 163588 h 1163932"/>
              <a:gd name="connsiteX126" fmla="*/ 9505102 w 12192000"/>
              <a:gd name="connsiteY126" fmla="*/ 147474 h 1163932"/>
              <a:gd name="connsiteX127" fmla="*/ 9643040 w 12192000"/>
              <a:gd name="connsiteY127" fmla="*/ 164665 h 1163932"/>
              <a:gd name="connsiteX128" fmla="*/ 9762999 w 12192000"/>
              <a:gd name="connsiteY128" fmla="*/ 169055 h 1163932"/>
              <a:gd name="connsiteX129" fmla="*/ 9776183 w 12192000"/>
              <a:gd name="connsiteY129" fmla="*/ 168623 h 1163932"/>
              <a:gd name="connsiteX130" fmla="*/ 9780532 w 12192000"/>
              <a:gd name="connsiteY130" fmla="*/ 162255 h 1163932"/>
              <a:gd name="connsiteX131" fmla="*/ 9824924 w 12192000"/>
              <a:gd name="connsiteY131" fmla="*/ 158079 h 1163932"/>
              <a:gd name="connsiteX132" fmla="*/ 9910588 w 12192000"/>
              <a:gd name="connsiteY132" fmla="*/ 160759 h 1163932"/>
              <a:gd name="connsiteX133" fmla="*/ 9924173 w 12192000"/>
              <a:gd name="connsiteY133" fmla="*/ 165023 h 1163932"/>
              <a:gd name="connsiteX134" fmla="*/ 10010969 w 12192000"/>
              <a:gd name="connsiteY134" fmla="*/ 162234 h 1163932"/>
              <a:gd name="connsiteX135" fmla="*/ 10070699 w 12192000"/>
              <a:gd name="connsiteY135" fmla="*/ 164286 h 1163932"/>
              <a:gd name="connsiteX136" fmla="*/ 10083825 w 12192000"/>
              <a:gd name="connsiteY136" fmla="*/ 168444 h 1163932"/>
              <a:gd name="connsiteX137" fmla="*/ 10097932 w 12192000"/>
              <a:gd name="connsiteY137" fmla="*/ 161160 h 1163932"/>
              <a:gd name="connsiteX138" fmla="*/ 10101779 w 12192000"/>
              <a:gd name="connsiteY138" fmla="*/ 155488 h 1163932"/>
              <a:gd name="connsiteX139" fmla="*/ 10149437 w 12192000"/>
              <a:gd name="connsiteY139" fmla="*/ 158598 h 1163932"/>
              <a:gd name="connsiteX140" fmla="*/ 10155104 w 12192000"/>
              <a:gd name="connsiteY140" fmla="*/ 158045 h 1163932"/>
              <a:gd name="connsiteX141" fmla="*/ 10250982 w 12192000"/>
              <a:gd name="connsiteY141" fmla="*/ 135074 h 1163932"/>
              <a:gd name="connsiteX142" fmla="*/ 10343301 w 12192000"/>
              <a:gd name="connsiteY142" fmla="*/ 97316 h 1163932"/>
              <a:gd name="connsiteX143" fmla="*/ 10366625 w 12192000"/>
              <a:gd name="connsiteY143" fmla="*/ 85860 h 1163932"/>
              <a:gd name="connsiteX144" fmla="*/ 10433505 w 12192000"/>
              <a:gd name="connsiteY144" fmla="*/ 71432 h 1163932"/>
              <a:gd name="connsiteX145" fmla="*/ 10547510 w 12192000"/>
              <a:gd name="connsiteY145" fmla="*/ 53678 h 1163932"/>
              <a:gd name="connsiteX146" fmla="*/ 10588150 w 12192000"/>
              <a:gd name="connsiteY146" fmla="*/ 38719 h 1163932"/>
              <a:gd name="connsiteX147" fmla="*/ 10589457 w 12192000"/>
              <a:gd name="connsiteY147" fmla="*/ 31728 h 1163932"/>
              <a:gd name="connsiteX148" fmla="*/ 10699976 w 12192000"/>
              <a:gd name="connsiteY148" fmla="*/ 49777 h 1163932"/>
              <a:gd name="connsiteX149" fmla="*/ 10812237 w 12192000"/>
              <a:gd name="connsiteY149" fmla="*/ 52759 h 1163932"/>
              <a:gd name="connsiteX150" fmla="*/ 10869837 w 12192000"/>
              <a:gd name="connsiteY150" fmla="*/ 72227 h 1163932"/>
              <a:gd name="connsiteX151" fmla="*/ 10881770 w 12192000"/>
              <a:gd name="connsiteY151" fmla="*/ 80104 h 1163932"/>
              <a:gd name="connsiteX152" fmla="*/ 10896899 w 12192000"/>
              <a:gd name="connsiteY152" fmla="*/ 77163 h 1163932"/>
              <a:gd name="connsiteX153" fmla="*/ 10901748 w 12192000"/>
              <a:gd name="connsiteY153" fmla="*/ 72784 h 1163932"/>
              <a:gd name="connsiteX154" fmla="*/ 10947419 w 12192000"/>
              <a:gd name="connsiteY154" fmla="*/ 89748 h 1163932"/>
              <a:gd name="connsiteX155" fmla="*/ 10953034 w 12192000"/>
              <a:gd name="connsiteY155" fmla="*/ 90870 h 1163932"/>
              <a:gd name="connsiteX156" fmla="*/ 10992070 w 12192000"/>
              <a:gd name="connsiteY156" fmla="*/ 95273 h 1163932"/>
              <a:gd name="connsiteX157" fmla="*/ 11112372 w 12192000"/>
              <a:gd name="connsiteY157" fmla="*/ 88679 h 1163932"/>
              <a:gd name="connsiteX158" fmla="*/ 11147719 w 12192000"/>
              <a:gd name="connsiteY158" fmla="*/ 86992 h 1163932"/>
              <a:gd name="connsiteX159" fmla="*/ 11172617 w 12192000"/>
              <a:gd name="connsiteY159" fmla="*/ 82697 h 1163932"/>
              <a:gd name="connsiteX160" fmla="*/ 11240397 w 12192000"/>
              <a:gd name="connsiteY160" fmla="*/ 88262 h 1163932"/>
              <a:gd name="connsiteX161" fmla="*/ 11270034 w 12192000"/>
              <a:gd name="connsiteY161" fmla="*/ 98379 h 1163932"/>
              <a:gd name="connsiteX162" fmla="*/ 11293091 w 12192000"/>
              <a:gd name="connsiteY162" fmla="*/ 98474 h 1163932"/>
              <a:gd name="connsiteX163" fmla="*/ 11310949 w 12192000"/>
              <a:gd name="connsiteY163" fmla="*/ 104274 h 1163932"/>
              <a:gd name="connsiteX164" fmla="*/ 11345279 w 12192000"/>
              <a:gd name="connsiteY164" fmla="*/ 101883 h 1163932"/>
              <a:gd name="connsiteX165" fmla="*/ 11354597 w 12192000"/>
              <a:gd name="connsiteY165" fmla="*/ 104385 h 1163932"/>
              <a:gd name="connsiteX166" fmla="*/ 11367725 w 12192000"/>
              <a:gd name="connsiteY166" fmla="*/ 104431 h 1163932"/>
              <a:gd name="connsiteX167" fmla="*/ 11399832 w 12192000"/>
              <a:gd name="connsiteY167" fmla="*/ 117048 h 1163932"/>
              <a:gd name="connsiteX168" fmla="*/ 11487595 w 12192000"/>
              <a:gd name="connsiteY168" fmla="*/ 158754 h 1163932"/>
              <a:gd name="connsiteX169" fmla="*/ 11590850 w 12192000"/>
              <a:gd name="connsiteY169" fmla="*/ 244984 h 1163932"/>
              <a:gd name="connsiteX170" fmla="*/ 11736204 w 12192000"/>
              <a:gd name="connsiteY170" fmla="*/ 283941 h 1163932"/>
              <a:gd name="connsiteX171" fmla="*/ 11760331 w 12192000"/>
              <a:gd name="connsiteY171" fmla="*/ 298368 h 1163932"/>
              <a:gd name="connsiteX172" fmla="*/ 11819139 w 12192000"/>
              <a:gd name="connsiteY172" fmla="*/ 310575 h 1163932"/>
              <a:gd name="connsiteX173" fmla="*/ 11821967 w 12192000"/>
              <a:gd name="connsiteY173" fmla="*/ 312222 h 1163932"/>
              <a:gd name="connsiteX174" fmla="*/ 11847125 w 12192000"/>
              <a:gd name="connsiteY174" fmla="*/ 303833 h 1163932"/>
              <a:gd name="connsiteX175" fmla="*/ 11980134 w 12192000"/>
              <a:gd name="connsiteY175" fmla="*/ 328343 h 1163932"/>
              <a:gd name="connsiteX176" fmla="*/ 12174576 w 12192000"/>
              <a:gd name="connsiteY176" fmla="*/ 382540 h 1163932"/>
              <a:gd name="connsiteX177" fmla="*/ 12192000 w 12192000"/>
              <a:gd name="connsiteY177" fmla="*/ 385665 h 1163932"/>
              <a:gd name="connsiteX178" fmla="*/ 12192000 w 12192000"/>
              <a:gd name="connsiteY178" fmla="*/ 1163932 h 1163932"/>
              <a:gd name="connsiteX179" fmla="*/ 0 w 12192000"/>
              <a:gd name="connsiteY179" fmla="*/ 1163932 h 1163932"/>
              <a:gd name="connsiteX180" fmla="*/ 0 w 12192000"/>
              <a:gd name="connsiteY180" fmla="*/ 489977 h 1163932"/>
              <a:gd name="connsiteX181" fmla="*/ 5331 w 12192000"/>
              <a:gd name="connsiteY181" fmla="*/ 489229 h 1163932"/>
              <a:gd name="connsiteX182" fmla="*/ 39902 w 12192000"/>
              <a:gd name="connsiteY182" fmla="*/ 478716 h 1163932"/>
              <a:gd name="connsiteX183" fmla="*/ 117880 w 12192000"/>
              <a:gd name="connsiteY183" fmla="*/ 427388 h 1163932"/>
              <a:gd name="connsiteX184" fmla="*/ 238140 w 12192000"/>
              <a:gd name="connsiteY184" fmla="*/ 385729 h 1163932"/>
              <a:gd name="connsiteX185" fmla="*/ 249589 w 12192000"/>
              <a:gd name="connsiteY185" fmla="*/ 385949 h 1163932"/>
              <a:gd name="connsiteX186" fmla="*/ 296963 w 12192000"/>
              <a:gd name="connsiteY186" fmla="*/ 362534 h 1163932"/>
              <a:gd name="connsiteX187" fmla="*/ 339235 w 12192000"/>
              <a:gd name="connsiteY187" fmla="*/ 330857 h 1163932"/>
              <a:gd name="connsiteX188" fmla="*/ 447152 w 12192000"/>
              <a:gd name="connsiteY188" fmla="*/ 333855 h 1163932"/>
              <a:gd name="connsiteX189" fmla="*/ 475247 w 12192000"/>
              <a:gd name="connsiteY189" fmla="*/ 343146 h 1163932"/>
              <a:gd name="connsiteX190" fmla="*/ 477967 w 12192000"/>
              <a:gd name="connsiteY190" fmla="*/ 344392 h 1163932"/>
              <a:gd name="connsiteX191" fmla="*/ 527683 w 12192000"/>
              <a:gd name="connsiteY191" fmla="*/ 339655 h 1163932"/>
              <a:gd name="connsiteX192" fmla="*/ 703732 w 12192000"/>
              <a:gd name="connsiteY192" fmla="*/ 323031 h 1163932"/>
              <a:gd name="connsiteX193" fmla="*/ 853391 w 12192000"/>
              <a:gd name="connsiteY193" fmla="*/ 310023 h 1163932"/>
              <a:gd name="connsiteX194" fmla="*/ 925332 w 12192000"/>
              <a:gd name="connsiteY194" fmla="*/ 305118 h 1163932"/>
              <a:gd name="connsiteX195" fmla="*/ 941286 w 12192000"/>
              <a:gd name="connsiteY195" fmla="*/ 295364 h 1163932"/>
              <a:gd name="connsiteX196" fmla="*/ 950845 w 12192000"/>
              <a:gd name="connsiteY196" fmla="*/ 293027 h 1163932"/>
              <a:gd name="connsiteX197" fmla="*/ 953292 w 12192000"/>
              <a:gd name="connsiteY197" fmla="*/ 287324 h 1163932"/>
              <a:gd name="connsiteX198" fmla="*/ 967499 w 12192000"/>
              <a:gd name="connsiteY198" fmla="*/ 280192 h 1163932"/>
              <a:gd name="connsiteX199" fmla="*/ 985161 w 12192000"/>
              <a:gd name="connsiteY199" fmla="*/ 277297 h 1163932"/>
              <a:gd name="connsiteX200" fmla="*/ 1069267 w 12192000"/>
              <a:gd name="connsiteY200" fmla="*/ 269198 h 1163932"/>
              <a:gd name="connsiteX201" fmla="*/ 1138407 w 12192000"/>
              <a:gd name="connsiteY201" fmla="*/ 252999 h 1163932"/>
              <a:gd name="connsiteX202" fmla="*/ 1164931 w 12192000"/>
              <a:gd name="connsiteY202" fmla="*/ 245054 h 1163932"/>
              <a:gd name="connsiteX203" fmla="*/ 1211622 w 12192000"/>
              <a:gd name="connsiteY203" fmla="*/ 227108 h 1163932"/>
              <a:gd name="connsiteX204" fmla="*/ 1274567 w 12192000"/>
              <a:gd name="connsiteY204" fmla="*/ 209812 h 1163932"/>
              <a:gd name="connsiteX205" fmla="*/ 1325029 w 12192000"/>
              <a:gd name="connsiteY205" fmla="*/ 214369 h 1163932"/>
              <a:gd name="connsiteX206" fmla="*/ 1356805 w 12192000"/>
              <a:gd name="connsiteY206" fmla="*/ 210054 h 1163932"/>
              <a:gd name="connsiteX207" fmla="*/ 1468752 w 12192000"/>
              <a:gd name="connsiteY207" fmla="*/ 221036 h 1163932"/>
              <a:gd name="connsiteX208" fmla="*/ 1650750 w 12192000"/>
              <a:gd name="connsiteY208" fmla="*/ 171522 h 1163932"/>
              <a:gd name="connsiteX209" fmla="*/ 1655056 w 12192000"/>
              <a:gd name="connsiteY209" fmla="*/ 178538 h 1163932"/>
              <a:gd name="connsiteX210" fmla="*/ 1683220 w 12192000"/>
              <a:gd name="connsiteY210" fmla="*/ 176084 h 1163932"/>
              <a:gd name="connsiteX211" fmla="*/ 1685599 w 12192000"/>
              <a:gd name="connsiteY211" fmla="*/ 171820 h 1163932"/>
              <a:gd name="connsiteX212" fmla="*/ 1689230 w 12192000"/>
              <a:gd name="connsiteY212" fmla="*/ 171091 h 1163932"/>
              <a:gd name="connsiteX213" fmla="*/ 1691052 w 12192000"/>
              <a:gd name="connsiteY213" fmla="*/ 175010 h 1163932"/>
              <a:gd name="connsiteX214" fmla="*/ 1735783 w 12192000"/>
              <a:gd name="connsiteY214" fmla="*/ 183832 h 1163932"/>
              <a:gd name="connsiteX215" fmla="*/ 1797102 w 12192000"/>
              <a:gd name="connsiteY215" fmla="*/ 188721 h 1163932"/>
              <a:gd name="connsiteX216" fmla="*/ 1845638 w 12192000"/>
              <a:gd name="connsiteY216" fmla="*/ 170206 h 1163932"/>
              <a:gd name="connsiteX217" fmla="*/ 1848980 w 12192000"/>
              <a:gd name="connsiteY217" fmla="*/ 173948 h 1163932"/>
              <a:gd name="connsiteX218" fmla="*/ 1880587 w 12192000"/>
              <a:gd name="connsiteY218" fmla="*/ 171938 h 1163932"/>
              <a:gd name="connsiteX219" fmla="*/ 1995803 w 12192000"/>
              <a:gd name="connsiteY219" fmla="*/ 138279 h 1163932"/>
              <a:gd name="connsiteX220" fmla="*/ 2057448 w 12192000"/>
              <a:gd name="connsiteY220" fmla="*/ 135082 h 1163932"/>
              <a:gd name="connsiteX221" fmla="*/ 2119088 w 12192000"/>
              <a:gd name="connsiteY221" fmla="*/ 119940 h 1163932"/>
              <a:gd name="connsiteX222" fmla="*/ 2138831 w 12192000"/>
              <a:gd name="connsiteY222" fmla="*/ 122626 h 1163932"/>
              <a:gd name="connsiteX223" fmla="*/ 2174180 w 12192000"/>
              <a:gd name="connsiteY223" fmla="*/ 117121 h 1163932"/>
              <a:gd name="connsiteX224" fmla="*/ 2214259 w 12192000"/>
              <a:gd name="connsiteY224" fmla="*/ 116974 h 1163932"/>
              <a:gd name="connsiteX225" fmla="*/ 2264911 w 12192000"/>
              <a:gd name="connsiteY225" fmla="*/ 108071 h 1163932"/>
              <a:gd name="connsiteX226" fmla="*/ 2298963 w 12192000"/>
              <a:gd name="connsiteY226" fmla="*/ 107788 h 1163932"/>
              <a:gd name="connsiteX227" fmla="*/ 2454058 w 12192000"/>
              <a:gd name="connsiteY227" fmla="*/ 73698 h 1163932"/>
              <a:gd name="connsiteX228" fmla="*/ 2534188 w 12192000"/>
              <a:gd name="connsiteY228" fmla="*/ 70162 h 1163932"/>
              <a:gd name="connsiteX229" fmla="*/ 2616912 w 12192000"/>
              <a:gd name="connsiteY229" fmla="*/ 51189 h 1163932"/>
              <a:gd name="connsiteX230" fmla="*/ 2698592 w 12192000"/>
              <a:gd name="connsiteY230" fmla="*/ 42305 h 1163932"/>
              <a:gd name="connsiteX231" fmla="*/ 2891953 w 12192000"/>
              <a:gd name="connsiteY231" fmla="*/ 34973 h 1163932"/>
              <a:gd name="connsiteX232" fmla="*/ 2955508 w 12192000"/>
              <a:gd name="connsiteY232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40737 w 12192000"/>
              <a:gd name="connsiteY122" fmla="*/ 105786 h 1163932"/>
              <a:gd name="connsiteX123" fmla="*/ 9203241 w 12192000"/>
              <a:gd name="connsiteY123" fmla="*/ 118145 h 1163932"/>
              <a:gd name="connsiteX124" fmla="*/ 9415584 w 12192000"/>
              <a:gd name="connsiteY124" fmla="*/ 163588 h 1163932"/>
              <a:gd name="connsiteX125" fmla="*/ 9505102 w 12192000"/>
              <a:gd name="connsiteY125" fmla="*/ 147474 h 1163932"/>
              <a:gd name="connsiteX126" fmla="*/ 9643040 w 12192000"/>
              <a:gd name="connsiteY126" fmla="*/ 164665 h 1163932"/>
              <a:gd name="connsiteX127" fmla="*/ 9762999 w 12192000"/>
              <a:gd name="connsiteY127" fmla="*/ 169055 h 1163932"/>
              <a:gd name="connsiteX128" fmla="*/ 9776183 w 12192000"/>
              <a:gd name="connsiteY128" fmla="*/ 168623 h 1163932"/>
              <a:gd name="connsiteX129" fmla="*/ 9780532 w 12192000"/>
              <a:gd name="connsiteY129" fmla="*/ 162255 h 1163932"/>
              <a:gd name="connsiteX130" fmla="*/ 9824924 w 12192000"/>
              <a:gd name="connsiteY130" fmla="*/ 158079 h 1163932"/>
              <a:gd name="connsiteX131" fmla="*/ 9910588 w 12192000"/>
              <a:gd name="connsiteY131" fmla="*/ 160759 h 1163932"/>
              <a:gd name="connsiteX132" fmla="*/ 9924173 w 12192000"/>
              <a:gd name="connsiteY132" fmla="*/ 165023 h 1163932"/>
              <a:gd name="connsiteX133" fmla="*/ 10010969 w 12192000"/>
              <a:gd name="connsiteY133" fmla="*/ 162234 h 1163932"/>
              <a:gd name="connsiteX134" fmla="*/ 10070699 w 12192000"/>
              <a:gd name="connsiteY134" fmla="*/ 164286 h 1163932"/>
              <a:gd name="connsiteX135" fmla="*/ 10083825 w 12192000"/>
              <a:gd name="connsiteY135" fmla="*/ 168444 h 1163932"/>
              <a:gd name="connsiteX136" fmla="*/ 10097932 w 12192000"/>
              <a:gd name="connsiteY136" fmla="*/ 161160 h 1163932"/>
              <a:gd name="connsiteX137" fmla="*/ 10101779 w 12192000"/>
              <a:gd name="connsiteY137" fmla="*/ 155488 h 1163932"/>
              <a:gd name="connsiteX138" fmla="*/ 10149437 w 12192000"/>
              <a:gd name="connsiteY138" fmla="*/ 158598 h 1163932"/>
              <a:gd name="connsiteX139" fmla="*/ 10155104 w 12192000"/>
              <a:gd name="connsiteY139" fmla="*/ 158045 h 1163932"/>
              <a:gd name="connsiteX140" fmla="*/ 10250982 w 12192000"/>
              <a:gd name="connsiteY140" fmla="*/ 135074 h 1163932"/>
              <a:gd name="connsiteX141" fmla="*/ 10343301 w 12192000"/>
              <a:gd name="connsiteY141" fmla="*/ 97316 h 1163932"/>
              <a:gd name="connsiteX142" fmla="*/ 10366625 w 12192000"/>
              <a:gd name="connsiteY142" fmla="*/ 85860 h 1163932"/>
              <a:gd name="connsiteX143" fmla="*/ 10433505 w 12192000"/>
              <a:gd name="connsiteY143" fmla="*/ 71432 h 1163932"/>
              <a:gd name="connsiteX144" fmla="*/ 10547510 w 12192000"/>
              <a:gd name="connsiteY144" fmla="*/ 53678 h 1163932"/>
              <a:gd name="connsiteX145" fmla="*/ 10588150 w 12192000"/>
              <a:gd name="connsiteY145" fmla="*/ 38719 h 1163932"/>
              <a:gd name="connsiteX146" fmla="*/ 10589457 w 12192000"/>
              <a:gd name="connsiteY146" fmla="*/ 31728 h 1163932"/>
              <a:gd name="connsiteX147" fmla="*/ 10699976 w 12192000"/>
              <a:gd name="connsiteY147" fmla="*/ 49777 h 1163932"/>
              <a:gd name="connsiteX148" fmla="*/ 10812237 w 12192000"/>
              <a:gd name="connsiteY148" fmla="*/ 52759 h 1163932"/>
              <a:gd name="connsiteX149" fmla="*/ 10869837 w 12192000"/>
              <a:gd name="connsiteY149" fmla="*/ 72227 h 1163932"/>
              <a:gd name="connsiteX150" fmla="*/ 10881770 w 12192000"/>
              <a:gd name="connsiteY150" fmla="*/ 80104 h 1163932"/>
              <a:gd name="connsiteX151" fmla="*/ 10896899 w 12192000"/>
              <a:gd name="connsiteY151" fmla="*/ 77163 h 1163932"/>
              <a:gd name="connsiteX152" fmla="*/ 10901748 w 12192000"/>
              <a:gd name="connsiteY152" fmla="*/ 72784 h 1163932"/>
              <a:gd name="connsiteX153" fmla="*/ 10947419 w 12192000"/>
              <a:gd name="connsiteY153" fmla="*/ 89748 h 1163932"/>
              <a:gd name="connsiteX154" fmla="*/ 10953034 w 12192000"/>
              <a:gd name="connsiteY154" fmla="*/ 90870 h 1163932"/>
              <a:gd name="connsiteX155" fmla="*/ 10992070 w 12192000"/>
              <a:gd name="connsiteY155" fmla="*/ 95273 h 1163932"/>
              <a:gd name="connsiteX156" fmla="*/ 11112372 w 12192000"/>
              <a:gd name="connsiteY156" fmla="*/ 88679 h 1163932"/>
              <a:gd name="connsiteX157" fmla="*/ 11147719 w 12192000"/>
              <a:gd name="connsiteY157" fmla="*/ 86992 h 1163932"/>
              <a:gd name="connsiteX158" fmla="*/ 11172617 w 12192000"/>
              <a:gd name="connsiteY158" fmla="*/ 82697 h 1163932"/>
              <a:gd name="connsiteX159" fmla="*/ 11240397 w 12192000"/>
              <a:gd name="connsiteY159" fmla="*/ 88262 h 1163932"/>
              <a:gd name="connsiteX160" fmla="*/ 11270034 w 12192000"/>
              <a:gd name="connsiteY160" fmla="*/ 98379 h 1163932"/>
              <a:gd name="connsiteX161" fmla="*/ 11293091 w 12192000"/>
              <a:gd name="connsiteY161" fmla="*/ 98474 h 1163932"/>
              <a:gd name="connsiteX162" fmla="*/ 11310949 w 12192000"/>
              <a:gd name="connsiteY162" fmla="*/ 104274 h 1163932"/>
              <a:gd name="connsiteX163" fmla="*/ 11345279 w 12192000"/>
              <a:gd name="connsiteY163" fmla="*/ 101883 h 1163932"/>
              <a:gd name="connsiteX164" fmla="*/ 11354597 w 12192000"/>
              <a:gd name="connsiteY164" fmla="*/ 104385 h 1163932"/>
              <a:gd name="connsiteX165" fmla="*/ 11367725 w 12192000"/>
              <a:gd name="connsiteY165" fmla="*/ 104431 h 1163932"/>
              <a:gd name="connsiteX166" fmla="*/ 11399832 w 12192000"/>
              <a:gd name="connsiteY166" fmla="*/ 117048 h 1163932"/>
              <a:gd name="connsiteX167" fmla="*/ 11487595 w 12192000"/>
              <a:gd name="connsiteY167" fmla="*/ 158754 h 1163932"/>
              <a:gd name="connsiteX168" fmla="*/ 11590850 w 12192000"/>
              <a:gd name="connsiteY168" fmla="*/ 244984 h 1163932"/>
              <a:gd name="connsiteX169" fmla="*/ 11736204 w 12192000"/>
              <a:gd name="connsiteY169" fmla="*/ 283941 h 1163932"/>
              <a:gd name="connsiteX170" fmla="*/ 11760331 w 12192000"/>
              <a:gd name="connsiteY170" fmla="*/ 298368 h 1163932"/>
              <a:gd name="connsiteX171" fmla="*/ 11819139 w 12192000"/>
              <a:gd name="connsiteY171" fmla="*/ 310575 h 1163932"/>
              <a:gd name="connsiteX172" fmla="*/ 11821967 w 12192000"/>
              <a:gd name="connsiteY172" fmla="*/ 312222 h 1163932"/>
              <a:gd name="connsiteX173" fmla="*/ 11847125 w 12192000"/>
              <a:gd name="connsiteY173" fmla="*/ 303833 h 1163932"/>
              <a:gd name="connsiteX174" fmla="*/ 11980134 w 12192000"/>
              <a:gd name="connsiteY174" fmla="*/ 328343 h 1163932"/>
              <a:gd name="connsiteX175" fmla="*/ 12174576 w 12192000"/>
              <a:gd name="connsiteY175" fmla="*/ 382540 h 1163932"/>
              <a:gd name="connsiteX176" fmla="*/ 12192000 w 12192000"/>
              <a:gd name="connsiteY176" fmla="*/ 385665 h 1163932"/>
              <a:gd name="connsiteX177" fmla="*/ 12192000 w 12192000"/>
              <a:gd name="connsiteY177" fmla="*/ 1163932 h 1163932"/>
              <a:gd name="connsiteX178" fmla="*/ 0 w 12192000"/>
              <a:gd name="connsiteY178" fmla="*/ 1163932 h 1163932"/>
              <a:gd name="connsiteX179" fmla="*/ 0 w 12192000"/>
              <a:gd name="connsiteY179" fmla="*/ 489977 h 1163932"/>
              <a:gd name="connsiteX180" fmla="*/ 5331 w 12192000"/>
              <a:gd name="connsiteY180" fmla="*/ 489229 h 1163932"/>
              <a:gd name="connsiteX181" fmla="*/ 39902 w 12192000"/>
              <a:gd name="connsiteY181" fmla="*/ 478716 h 1163932"/>
              <a:gd name="connsiteX182" fmla="*/ 117880 w 12192000"/>
              <a:gd name="connsiteY182" fmla="*/ 427388 h 1163932"/>
              <a:gd name="connsiteX183" fmla="*/ 238140 w 12192000"/>
              <a:gd name="connsiteY183" fmla="*/ 385729 h 1163932"/>
              <a:gd name="connsiteX184" fmla="*/ 249589 w 12192000"/>
              <a:gd name="connsiteY184" fmla="*/ 385949 h 1163932"/>
              <a:gd name="connsiteX185" fmla="*/ 296963 w 12192000"/>
              <a:gd name="connsiteY185" fmla="*/ 362534 h 1163932"/>
              <a:gd name="connsiteX186" fmla="*/ 339235 w 12192000"/>
              <a:gd name="connsiteY186" fmla="*/ 330857 h 1163932"/>
              <a:gd name="connsiteX187" fmla="*/ 447152 w 12192000"/>
              <a:gd name="connsiteY187" fmla="*/ 333855 h 1163932"/>
              <a:gd name="connsiteX188" fmla="*/ 475247 w 12192000"/>
              <a:gd name="connsiteY188" fmla="*/ 343146 h 1163932"/>
              <a:gd name="connsiteX189" fmla="*/ 477967 w 12192000"/>
              <a:gd name="connsiteY189" fmla="*/ 344392 h 1163932"/>
              <a:gd name="connsiteX190" fmla="*/ 527683 w 12192000"/>
              <a:gd name="connsiteY190" fmla="*/ 339655 h 1163932"/>
              <a:gd name="connsiteX191" fmla="*/ 703732 w 12192000"/>
              <a:gd name="connsiteY191" fmla="*/ 323031 h 1163932"/>
              <a:gd name="connsiteX192" fmla="*/ 853391 w 12192000"/>
              <a:gd name="connsiteY192" fmla="*/ 310023 h 1163932"/>
              <a:gd name="connsiteX193" fmla="*/ 925332 w 12192000"/>
              <a:gd name="connsiteY193" fmla="*/ 305118 h 1163932"/>
              <a:gd name="connsiteX194" fmla="*/ 941286 w 12192000"/>
              <a:gd name="connsiteY194" fmla="*/ 295364 h 1163932"/>
              <a:gd name="connsiteX195" fmla="*/ 950845 w 12192000"/>
              <a:gd name="connsiteY195" fmla="*/ 293027 h 1163932"/>
              <a:gd name="connsiteX196" fmla="*/ 953292 w 12192000"/>
              <a:gd name="connsiteY196" fmla="*/ 287324 h 1163932"/>
              <a:gd name="connsiteX197" fmla="*/ 967499 w 12192000"/>
              <a:gd name="connsiteY197" fmla="*/ 280192 h 1163932"/>
              <a:gd name="connsiteX198" fmla="*/ 985161 w 12192000"/>
              <a:gd name="connsiteY198" fmla="*/ 277297 h 1163932"/>
              <a:gd name="connsiteX199" fmla="*/ 1069267 w 12192000"/>
              <a:gd name="connsiteY199" fmla="*/ 269198 h 1163932"/>
              <a:gd name="connsiteX200" fmla="*/ 1138407 w 12192000"/>
              <a:gd name="connsiteY200" fmla="*/ 252999 h 1163932"/>
              <a:gd name="connsiteX201" fmla="*/ 1164931 w 12192000"/>
              <a:gd name="connsiteY201" fmla="*/ 245054 h 1163932"/>
              <a:gd name="connsiteX202" fmla="*/ 1211622 w 12192000"/>
              <a:gd name="connsiteY202" fmla="*/ 227108 h 1163932"/>
              <a:gd name="connsiteX203" fmla="*/ 1274567 w 12192000"/>
              <a:gd name="connsiteY203" fmla="*/ 209812 h 1163932"/>
              <a:gd name="connsiteX204" fmla="*/ 1325029 w 12192000"/>
              <a:gd name="connsiteY204" fmla="*/ 214369 h 1163932"/>
              <a:gd name="connsiteX205" fmla="*/ 1356805 w 12192000"/>
              <a:gd name="connsiteY205" fmla="*/ 210054 h 1163932"/>
              <a:gd name="connsiteX206" fmla="*/ 1468752 w 12192000"/>
              <a:gd name="connsiteY206" fmla="*/ 221036 h 1163932"/>
              <a:gd name="connsiteX207" fmla="*/ 1650750 w 12192000"/>
              <a:gd name="connsiteY207" fmla="*/ 171522 h 1163932"/>
              <a:gd name="connsiteX208" fmla="*/ 1655056 w 12192000"/>
              <a:gd name="connsiteY208" fmla="*/ 178538 h 1163932"/>
              <a:gd name="connsiteX209" fmla="*/ 1683220 w 12192000"/>
              <a:gd name="connsiteY209" fmla="*/ 176084 h 1163932"/>
              <a:gd name="connsiteX210" fmla="*/ 1685599 w 12192000"/>
              <a:gd name="connsiteY210" fmla="*/ 171820 h 1163932"/>
              <a:gd name="connsiteX211" fmla="*/ 1689230 w 12192000"/>
              <a:gd name="connsiteY211" fmla="*/ 171091 h 1163932"/>
              <a:gd name="connsiteX212" fmla="*/ 1691052 w 12192000"/>
              <a:gd name="connsiteY212" fmla="*/ 175010 h 1163932"/>
              <a:gd name="connsiteX213" fmla="*/ 1735783 w 12192000"/>
              <a:gd name="connsiteY213" fmla="*/ 183832 h 1163932"/>
              <a:gd name="connsiteX214" fmla="*/ 1797102 w 12192000"/>
              <a:gd name="connsiteY214" fmla="*/ 188721 h 1163932"/>
              <a:gd name="connsiteX215" fmla="*/ 1845638 w 12192000"/>
              <a:gd name="connsiteY215" fmla="*/ 170206 h 1163932"/>
              <a:gd name="connsiteX216" fmla="*/ 1848980 w 12192000"/>
              <a:gd name="connsiteY216" fmla="*/ 173948 h 1163932"/>
              <a:gd name="connsiteX217" fmla="*/ 1880587 w 12192000"/>
              <a:gd name="connsiteY217" fmla="*/ 171938 h 1163932"/>
              <a:gd name="connsiteX218" fmla="*/ 1995803 w 12192000"/>
              <a:gd name="connsiteY218" fmla="*/ 138279 h 1163932"/>
              <a:gd name="connsiteX219" fmla="*/ 2057448 w 12192000"/>
              <a:gd name="connsiteY219" fmla="*/ 135082 h 1163932"/>
              <a:gd name="connsiteX220" fmla="*/ 2119088 w 12192000"/>
              <a:gd name="connsiteY220" fmla="*/ 119940 h 1163932"/>
              <a:gd name="connsiteX221" fmla="*/ 2138831 w 12192000"/>
              <a:gd name="connsiteY221" fmla="*/ 122626 h 1163932"/>
              <a:gd name="connsiteX222" fmla="*/ 2174180 w 12192000"/>
              <a:gd name="connsiteY222" fmla="*/ 117121 h 1163932"/>
              <a:gd name="connsiteX223" fmla="*/ 2214259 w 12192000"/>
              <a:gd name="connsiteY223" fmla="*/ 116974 h 1163932"/>
              <a:gd name="connsiteX224" fmla="*/ 2264911 w 12192000"/>
              <a:gd name="connsiteY224" fmla="*/ 108071 h 1163932"/>
              <a:gd name="connsiteX225" fmla="*/ 2298963 w 12192000"/>
              <a:gd name="connsiteY225" fmla="*/ 107788 h 1163932"/>
              <a:gd name="connsiteX226" fmla="*/ 2454058 w 12192000"/>
              <a:gd name="connsiteY226" fmla="*/ 73698 h 1163932"/>
              <a:gd name="connsiteX227" fmla="*/ 2534188 w 12192000"/>
              <a:gd name="connsiteY227" fmla="*/ 70162 h 1163932"/>
              <a:gd name="connsiteX228" fmla="*/ 2616912 w 12192000"/>
              <a:gd name="connsiteY228" fmla="*/ 51189 h 1163932"/>
              <a:gd name="connsiteX229" fmla="*/ 2698592 w 12192000"/>
              <a:gd name="connsiteY229" fmla="*/ 42305 h 1163932"/>
              <a:gd name="connsiteX230" fmla="*/ 2891953 w 12192000"/>
              <a:gd name="connsiteY230" fmla="*/ 34973 h 1163932"/>
              <a:gd name="connsiteX231" fmla="*/ 2955508 w 12192000"/>
              <a:gd name="connsiteY231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88505 w 12192000"/>
              <a:gd name="connsiteY122" fmla="*/ 119434 h 1163932"/>
              <a:gd name="connsiteX123" fmla="*/ 9203241 w 12192000"/>
              <a:gd name="connsiteY123" fmla="*/ 118145 h 1163932"/>
              <a:gd name="connsiteX124" fmla="*/ 9415584 w 12192000"/>
              <a:gd name="connsiteY124" fmla="*/ 163588 h 1163932"/>
              <a:gd name="connsiteX125" fmla="*/ 9505102 w 12192000"/>
              <a:gd name="connsiteY125" fmla="*/ 147474 h 1163932"/>
              <a:gd name="connsiteX126" fmla="*/ 9643040 w 12192000"/>
              <a:gd name="connsiteY126" fmla="*/ 164665 h 1163932"/>
              <a:gd name="connsiteX127" fmla="*/ 9762999 w 12192000"/>
              <a:gd name="connsiteY127" fmla="*/ 169055 h 1163932"/>
              <a:gd name="connsiteX128" fmla="*/ 9776183 w 12192000"/>
              <a:gd name="connsiteY128" fmla="*/ 168623 h 1163932"/>
              <a:gd name="connsiteX129" fmla="*/ 9780532 w 12192000"/>
              <a:gd name="connsiteY129" fmla="*/ 162255 h 1163932"/>
              <a:gd name="connsiteX130" fmla="*/ 9824924 w 12192000"/>
              <a:gd name="connsiteY130" fmla="*/ 158079 h 1163932"/>
              <a:gd name="connsiteX131" fmla="*/ 9910588 w 12192000"/>
              <a:gd name="connsiteY131" fmla="*/ 160759 h 1163932"/>
              <a:gd name="connsiteX132" fmla="*/ 9924173 w 12192000"/>
              <a:gd name="connsiteY132" fmla="*/ 165023 h 1163932"/>
              <a:gd name="connsiteX133" fmla="*/ 10010969 w 12192000"/>
              <a:gd name="connsiteY133" fmla="*/ 162234 h 1163932"/>
              <a:gd name="connsiteX134" fmla="*/ 10070699 w 12192000"/>
              <a:gd name="connsiteY134" fmla="*/ 164286 h 1163932"/>
              <a:gd name="connsiteX135" fmla="*/ 10083825 w 12192000"/>
              <a:gd name="connsiteY135" fmla="*/ 168444 h 1163932"/>
              <a:gd name="connsiteX136" fmla="*/ 10097932 w 12192000"/>
              <a:gd name="connsiteY136" fmla="*/ 161160 h 1163932"/>
              <a:gd name="connsiteX137" fmla="*/ 10101779 w 12192000"/>
              <a:gd name="connsiteY137" fmla="*/ 155488 h 1163932"/>
              <a:gd name="connsiteX138" fmla="*/ 10149437 w 12192000"/>
              <a:gd name="connsiteY138" fmla="*/ 158598 h 1163932"/>
              <a:gd name="connsiteX139" fmla="*/ 10155104 w 12192000"/>
              <a:gd name="connsiteY139" fmla="*/ 158045 h 1163932"/>
              <a:gd name="connsiteX140" fmla="*/ 10250982 w 12192000"/>
              <a:gd name="connsiteY140" fmla="*/ 135074 h 1163932"/>
              <a:gd name="connsiteX141" fmla="*/ 10343301 w 12192000"/>
              <a:gd name="connsiteY141" fmla="*/ 97316 h 1163932"/>
              <a:gd name="connsiteX142" fmla="*/ 10366625 w 12192000"/>
              <a:gd name="connsiteY142" fmla="*/ 85860 h 1163932"/>
              <a:gd name="connsiteX143" fmla="*/ 10433505 w 12192000"/>
              <a:gd name="connsiteY143" fmla="*/ 71432 h 1163932"/>
              <a:gd name="connsiteX144" fmla="*/ 10547510 w 12192000"/>
              <a:gd name="connsiteY144" fmla="*/ 53678 h 1163932"/>
              <a:gd name="connsiteX145" fmla="*/ 10588150 w 12192000"/>
              <a:gd name="connsiteY145" fmla="*/ 38719 h 1163932"/>
              <a:gd name="connsiteX146" fmla="*/ 10589457 w 12192000"/>
              <a:gd name="connsiteY146" fmla="*/ 31728 h 1163932"/>
              <a:gd name="connsiteX147" fmla="*/ 10699976 w 12192000"/>
              <a:gd name="connsiteY147" fmla="*/ 49777 h 1163932"/>
              <a:gd name="connsiteX148" fmla="*/ 10812237 w 12192000"/>
              <a:gd name="connsiteY148" fmla="*/ 52759 h 1163932"/>
              <a:gd name="connsiteX149" fmla="*/ 10869837 w 12192000"/>
              <a:gd name="connsiteY149" fmla="*/ 72227 h 1163932"/>
              <a:gd name="connsiteX150" fmla="*/ 10881770 w 12192000"/>
              <a:gd name="connsiteY150" fmla="*/ 80104 h 1163932"/>
              <a:gd name="connsiteX151" fmla="*/ 10896899 w 12192000"/>
              <a:gd name="connsiteY151" fmla="*/ 77163 h 1163932"/>
              <a:gd name="connsiteX152" fmla="*/ 10901748 w 12192000"/>
              <a:gd name="connsiteY152" fmla="*/ 72784 h 1163932"/>
              <a:gd name="connsiteX153" fmla="*/ 10947419 w 12192000"/>
              <a:gd name="connsiteY153" fmla="*/ 89748 h 1163932"/>
              <a:gd name="connsiteX154" fmla="*/ 10953034 w 12192000"/>
              <a:gd name="connsiteY154" fmla="*/ 90870 h 1163932"/>
              <a:gd name="connsiteX155" fmla="*/ 10992070 w 12192000"/>
              <a:gd name="connsiteY155" fmla="*/ 95273 h 1163932"/>
              <a:gd name="connsiteX156" fmla="*/ 11112372 w 12192000"/>
              <a:gd name="connsiteY156" fmla="*/ 88679 h 1163932"/>
              <a:gd name="connsiteX157" fmla="*/ 11147719 w 12192000"/>
              <a:gd name="connsiteY157" fmla="*/ 86992 h 1163932"/>
              <a:gd name="connsiteX158" fmla="*/ 11172617 w 12192000"/>
              <a:gd name="connsiteY158" fmla="*/ 82697 h 1163932"/>
              <a:gd name="connsiteX159" fmla="*/ 11240397 w 12192000"/>
              <a:gd name="connsiteY159" fmla="*/ 88262 h 1163932"/>
              <a:gd name="connsiteX160" fmla="*/ 11270034 w 12192000"/>
              <a:gd name="connsiteY160" fmla="*/ 98379 h 1163932"/>
              <a:gd name="connsiteX161" fmla="*/ 11293091 w 12192000"/>
              <a:gd name="connsiteY161" fmla="*/ 98474 h 1163932"/>
              <a:gd name="connsiteX162" fmla="*/ 11310949 w 12192000"/>
              <a:gd name="connsiteY162" fmla="*/ 104274 h 1163932"/>
              <a:gd name="connsiteX163" fmla="*/ 11345279 w 12192000"/>
              <a:gd name="connsiteY163" fmla="*/ 101883 h 1163932"/>
              <a:gd name="connsiteX164" fmla="*/ 11354597 w 12192000"/>
              <a:gd name="connsiteY164" fmla="*/ 104385 h 1163932"/>
              <a:gd name="connsiteX165" fmla="*/ 11367725 w 12192000"/>
              <a:gd name="connsiteY165" fmla="*/ 104431 h 1163932"/>
              <a:gd name="connsiteX166" fmla="*/ 11399832 w 12192000"/>
              <a:gd name="connsiteY166" fmla="*/ 117048 h 1163932"/>
              <a:gd name="connsiteX167" fmla="*/ 11487595 w 12192000"/>
              <a:gd name="connsiteY167" fmla="*/ 158754 h 1163932"/>
              <a:gd name="connsiteX168" fmla="*/ 11590850 w 12192000"/>
              <a:gd name="connsiteY168" fmla="*/ 244984 h 1163932"/>
              <a:gd name="connsiteX169" fmla="*/ 11736204 w 12192000"/>
              <a:gd name="connsiteY169" fmla="*/ 283941 h 1163932"/>
              <a:gd name="connsiteX170" fmla="*/ 11760331 w 12192000"/>
              <a:gd name="connsiteY170" fmla="*/ 298368 h 1163932"/>
              <a:gd name="connsiteX171" fmla="*/ 11819139 w 12192000"/>
              <a:gd name="connsiteY171" fmla="*/ 310575 h 1163932"/>
              <a:gd name="connsiteX172" fmla="*/ 11821967 w 12192000"/>
              <a:gd name="connsiteY172" fmla="*/ 312222 h 1163932"/>
              <a:gd name="connsiteX173" fmla="*/ 11847125 w 12192000"/>
              <a:gd name="connsiteY173" fmla="*/ 303833 h 1163932"/>
              <a:gd name="connsiteX174" fmla="*/ 11980134 w 12192000"/>
              <a:gd name="connsiteY174" fmla="*/ 328343 h 1163932"/>
              <a:gd name="connsiteX175" fmla="*/ 12174576 w 12192000"/>
              <a:gd name="connsiteY175" fmla="*/ 382540 h 1163932"/>
              <a:gd name="connsiteX176" fmla="*/ 12192000 w 12192000"/>
              <a:gd name="connsiteY176" fmla="*/ 385665 h 1163932"/>
              <a:gd name="connsiteX177" fmla="*/ 12192000 w 12192000"/>
              <a:gd name="connsiteY177" fmla="*/ 1163932 h 1163932"/>
              <a:gd name="connsiteX178" fmla="*/ 0 w 12192000"/>
              <a:gd name="connsiteY178" fmla="*/ 1163932 h 1163932"/>
              <a:gd name="connsiteX179" fmla="*/ 0 w 12192000"/>
              <a:gd name="connsiteY179" fmla="*/ 489977 h 1163932"/>
              <a:gd name="connsiteX180" fmla="*/ 5331 w 12192000"/>
              <a:gd name="connsiteY180" fmla="*/ 489229 h 1163932"/>
              <a:gd name="connsiteX181" fmla="*/ 39902 w 12192000"/>
              <a:gd name="connsiteY181" fmla="*/ 478716 h 1163932"/>
              <a:gd name="connsiteX182" fmla="*/ 117880 w 12192000"/>
              <a:gd name="connsiteY182" fmla="*/ 427388 h 1163932"/>
              <a:gd name="connsiteX183" fmla="*/ 238140 w 12192000"/>
              <a:gd name="connsiteY183" fmla="*/ 385729 h 1163932"/>
              <a:gd name="connsiteX184" fmla="*/ 249589 w 12192000"/>
              <a:gd name="connsiteY184" fmla="*/ 385949 h 1163932"/>
              <a:gd name="connsiteX185" fmla="*/ 296963 w 12192000"/>
              <a:gd name="connsiteY185" fmla="*/ 362534 h 1163932"/>
              <a:gd name="connsiteX186" fmla="*/ 339235 w 12192000"/>
              <a:gd name="connsiteY186" fmla="*/ 330857 h 1163932"/>
              <a:gd name="connsiteX187" fmla="*/ 447152 w 12192000"/>
              <a:gd name="connsiteY187" fmla="*/ 333855 h 1163932"/>
              <a:gd name="connsiteX188" fmla="*/ 475247 w 12192000"/>
              <a:gd name="connsiteY188" fmla="*/ 343146 h 1163932"/>
              <a:gd name="connsiteX189" fmla="*/ 477967 w 12192000"/>
              <a:gd name="connsiteY189" fmla="*/ 344392 h 1163932"/>
              <a:gd name="connsiteX190" fmla="*/ 527683 w 12192000"/>
              <a:gd name="connsiteY190" fmla="*/ 339655 h 1163932"/>
              <a:gd name="connsiteX191" fmla="*/ 703732 w 12192000"/>
              <a:gd name="connsiteY191" fmla="*/ 323031 h 1163932"/>
              <a:gd name="connsiteX192" fmla="*/ 853391 w 12192000"/>
              <a:gd name="connsiteY192" fmla="*/ 310023 h 1163932"/>
              <a:gd name="connsiteX193" fmla="*/ 925332 w 12192000"/>
              <a:gd name="connsiteY193" fmla="*/ 305118 h 1163932"/>
              <a:gd name="connsiteX194" fmla="*/ 941286 w 12192000"/>
              <a:gd name="connsiteY194" fmla="*/ 295364 h 1163932"/>
              <a:gd name="connsiteX195" fmla="*/ 950845 w 12192000"/>
              <a:gd name="connsiteY195" fmla="*/ 293027 h 1163932"/>
              <a:gd name="connsiteX196" fmla="*/ 953292 w 12192000"/>
              <a:gd name="connsiteY196" fmla="*/ 287324 h 1163932"/>
              <a:gd name="connsiteX197" fmla="*/ 967499 w 12192000"/>
              <a:gd name="connsiteY197" fmla="*/ 280192 h 1163932"/>
              <a:gd name="connsiteX198" fmla="*/ 985161 w 12192000"/>
              <a:gd name="connsiteY198" fmla="*/ 277297 h 1163932"/>
              <a:gd name="connsiteX199" fmla="*/ 1069267 w 12192000"/>
              <a:gd name="connsiteY199" fmla="*/ 269198 h 1163932"/>
              <a:gd name="connsiteX200" fmla="*/ 1138407 w 12192000"/>
              <a:gd name="connsiteY200" fmla="*/ 252999 h 1163932"/>
              <a:gd name="connsiteX201" fmla="*/ 1164931 w 12192000"/>
              <a:gd name="connsiteY201" fmla="*/ 245054 h 1163932"/>
              <a:gd name="connsiteX202" fmla="*/ 1211622 w 12192000"/>
              <a:gd name="connsiteY202" fmla="*/ 227108 h 1163932"/>
              <a:gd name="connsiteX203" fmla="*/ 1274567 w 12192000"/>
              <a:gd name="connsiteY203" fmla="*/ 209812 h 1163932"/>
              <a:gd name="connsiteX204" fmla="*/ 1325029 w 12192000"/>
              <a:gd name="connsiteY204" fmla="*/ 214369 h 1163932"/>
              <a:gd name="connsiteX205" fmla="*/ 1356805 w 12192000"/>
              <a:gd name="connsiteY205" fmla="*/ 210054 h 1163932"/>
              <a:gd name="connsiteX206" fmla="*/ 1468752 w 12192000"/>
              <a:gd name="connsiteY206" fmla="*/ 221036 h 1163932"/>
              <a:gd name="connsiteX207" fmla="*/ 1650750 w 12192000"/>
              <a:gd name="connsiteY207" fmla="*/ 171522 h 1163932"/>
              <a:gd name="connsiteX208" fmla="*/ 1655056 w 12192000"/>
              <a:gd name="connsiteY208" fmla="*/ 178538 h 1163932"/>
              <a:gd name="connsiteX209" fmla="*/ 1683220 w 12192000"/>
              <a:gd name="connsiteY209" fmla="*/ 176084 h 1163932"/>
              <a:gd name="connsiteX210" fmla="*/ 1685599 w 12192000"/>
              <a:gd name="connsiteY210" fmla="*/ 171820 h 1163932"/>
              <a:gd name="connsiteX211" fmla="*/ 1689230 w 12192000"/>
              <a:gd name="connsiteY211" fmla="*/ 171091 h 1163932"/>
              <a:gd name="connsiteX212" fmla="*/ 1691052 w 12192000"/>
              <a:gd name="connsiteY212" fmla="*/ 175010 h 1163932"/>
              <a:gd name="connsiteX213" fmla="*/ 1735783 w 12192000"/>
              <a:gd name="connsiteY213" fmla="*/ 183832 h 1163932"/>
              <a:gd name="connsiteX214" fmla="*/ 1797102 w 12192000"/>
              <a:gd name="connsiteY214" fmla="*/ 188721 h 1163932"/>
              <a:gd name="connsiteX215" fmla="*/ 1845638 w 12192000"/>
              <a:gd name="connsiteY215" fmla="*/ 170206 h 1163932"/>
              <a:gd name="connsiteX216" fmla="*/ 1848980 w 12192000"/>
              <a:gd name="connsiteY216" fmla="*/ 173948 h 1163932"/>
              <a:gd name="connsiteX217" fmla="*/ 1880587 w 12192000"/>
              <a:gd name="connsiteY217" fmla="*/ 171938 h 1163932"/>
              <a:gd name="connsiteX218" fmla="*/ 1995803 w 12192000"/>
              <a:gd name="connsiteY218" fmla="*/ 138279 h 1163932"/>
              <a:gd name="connsiteX219" fmla="*/ 2057448 w 12192000"/>
              <a:gd name="connsiteY219" fmla="*/ 135082 h 1163932"/>
              <a:gd name="connsiteX220" fmla="*/ 2119088 w 12192000"/>
              <a:gd name="connsiteY220" fmla="*/ 119940 h 1163932"/>
              <a:gd name="connsiteX221" fmla="*/ 2138831 w 12192000"/>
              <a:gd name="connsiteY221" fmla="*/ 122626 h 1163932"/>
              <a:gd name="connsiteX222" fmla="*/ 2174180 w 12192000"/>
              <a:gd name="connsiteY222" fmla="*/ 117121 h 1163932"/>
              <a:gd name="connsiteX223" fmla="*/ 2214259 w 12192000"/>
              <a:gd name="connsiteY223" fmla="*/ 116974 h 1163932"/>
              <a:gd name="connsiteX224" fmla="*/ 2264911 w 12192000"/>
              <a:gd name="connsiteY224" fmla="*/ 108071 h 1163932"/>
              <a:gd name="connsiteX225" fmla="*/ 2298963 w 12192000"/>
              <a:gd name="connsiteY225" fmla="*/ 107788 h 1163932"/>
              <a:gd name="connsiteX226" fmla="*/ 2454058 w 12192000"/>
              <a:gd name="connsiteY226" fmla="*/ 73698 h 1163932"/>
              <a:gd name="connsiteX227" fmla="*/ 2534188 w 12192000"/>
              <a:gd name="connsiteY227" fmla="*/ 70162 h 1163932"/>
              <a:gd name="connsiteX228" fmla="*/ 2616912 w 12192000"/>
              <a:gd name="connsiteY228" fmla="*/ 51189 h 1163932"/>
              <a:gd name="connsiteX229" fmla="*/ 2698592 w 12192000"/>
              <a:gd name="connsiteY229" fmla="*/ 42305 h 1163932"/>
              <a:gd name="connsiteX230" fmla="*/ 2891953 w 12192000"/>
              <a:gd name="connsiteY230" fmla="*/ 34973 h 1163932"/>
              <a:gd name="connsiteX231" fmla="*/ 2955508 w 12192000"/>
              <a:gd name="connsiteY231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917529 w 12192000"/>
              <a:gd name="connsiteY119" fmla="*/ 82805 h 1163932"/>
              <a:gd name="connsiteX120" fmla="*/ 9026654 w 12192000"/>
              <a:gd name="connsiteY120" fmla="*/ 99852 h 1163932"/>
              <a:gd name="connsiteX121" fmla="*/ 9088505 w 12192000"/>
              <a:gd name="connsiteY121" fmla="*/ 119434 h 1163932"/>
              <a:gd name="connsiteX122" fmla="*/ 9203241 w 12192000"/>
              <a:gd name="connsiteY122" fmla="*/ 118145 h 1163932"/>
              <a:gd name="connsiteX123" fmla="*/ 9415584 w 12192000"/>
              <a:gd name="connsiteY123" fmla="*/ 163588 h 1163932"/>
              <a:gd name="connsiteX124" fmla="*/ 9505102 w 12192000"/>
              <a:gd name="connsiteY124" fmla="*/ 147474 h 1163932"/>
              <a:gd name="connsiteX125" fmla="*/ 9643040 w 12192000"/>
              <a:gd name="connsiteY125" fmla="*/ 164665 h 1163932"/>
              <a:gd name="connsiteX126" fmla="*/ 9762999 w 12192000"/>
              <a:gd name="connsiteY126" fmla="*/ 169055 h 1163932"/>
              <a:gd name="connsiteX127" fmla="*/ 9776183 w 12192000"/>
              <a:gd name="connsiteY127" fmla="*/ 168623 h 1163932"/>
              <a:gd name="connsiteX128" fmla="*/ 9780532 w 12192000"/>
              <a:gd name="connsiteY128" fmla="*/ 162255 h 1163932"/>
              <a:gd name="connsiteX129" fmla="*/ 9824924 w 12192000"/>
              <a:gd name="connsiteY129" fmla="*/ 158079 h 1163932"/>
              <a:gd name="connsiteX130" fmla="*/ 9910588 w 12192000"/>
              <a:gd name="connsiteY130" fmla="*/ 160759 h 1163932"/>
              <a:gd name="connsiteX131" fmla="*/ 9924173 w 12192000"/>
              <a:gd name="connsiteY131" fmla="*/ 165023 h 1163932"/>
              <a:gd name="connsiteX132" fmla="*/ 10010969 w 12192000"/>
              <a:gd name="connsiteY132" fmla="*/ 162234 h 1163932"/>
              <a:gd name="connsiteX133" fmla="*/ 10070699 w 12192000"/>
              <a:gd name="connsiteY133" fmla="*/ 164286 h 1163932"/>
              <a:gd name="connsiteX134" fmla="*/ 10083825 w 12192000"/>
              <a:gd name="connsiteY134" fmla="*/ 168444 h 1163932"/>
              <a:gd name="connsiteX135" fmla="*/ 10097932 w 12192000"/>
              <a:gd name="connsiteY135" fmla="*/ 161160 h 1163932"/>
              <a:gd name="connsiteX136" fmla="*/ 10101779 w 12192000"/>
              <a:gd name="connsiteY136" fmla="*/ 155488 h 1163932"/>
              <a:gd name="connsiteX137" fmla="*/ 10149437 w 12192000"/>
              <a:gd name="connsiteY137" fmla="*/ 158598 h 1163932"/>
              <a:gd name="connsiteX138" fmla="*/ 10155104 w 12192000"/>
              <a:gd name="connsiteY138" fmla="*/ 158045 h 1163932"/>
              <a:gd name="connsiteX139" fmla="*/ 10250982 w 12192000"/>
              <a:gd name="connsiteY139" fmla="*/ 135074 h 1163932"/>
              <a:gd name="connsiteX140" fmla="*/ 10343301 w 12192000"/>
              <a:gd name="connsiteY140" fmla="*/ 97316 h 1163932"/>
              <a:gd name="connsiteX141" fmla="*/ 10366625 w 12192000"/>
              <a:gd name="connsiteY141" fmla="*/ 85860 h 1163932"/>
              <a:gd name="connsiteX142" fmla="*/ 10433505 w 12192000"/>
              <a:gd name="connsiteY142" fmla="*/ 71432 h 1163932"/>
              <a:gd name="connsiteX143" fmla="*/ 10547510 w 12192000"/>
              <a:gd name="connsiteY143" fmla="*/ 53678 h 1163932"/>
              <a:gd name="connsiteX144" fmla="*/ 10588150 w 12192000"/>
              <a:gd name="connsiteY144" fmla="*/ 38719 h 1163932"/>
              <a:gd name="connsiteX145" fmla="*/ 10589457 w 12192000"/>
              <a:gd name="connsiteY145" fmla="*/ 31728 h 1163932"/>
              <a:gd name="connsiteX146" fmla="*/ 10699976 w 12192000"/>
              <a:gd name="connsiteY146" fmla="*/ 49777 h 1163932"/>
              <a:gd name="connsiteX147" fmla="*/ 10812237 w 12192000"/>
              <a:gd name="connsiteY147" fmla="*/ 52759 h 1163932"/>
              <a:gd name="connsiteX148" fmla="*/ 10869837 w 12192000"/>
              <a:gd name="connsiteY148" fmla="*/ 72227 h 1163932"/>
              <a:gd name="connsiteX149" fmla="*/ 10881770 w 12192000"/>
              <a:gd name="connsiteY149" fmla="*/ 80104 h 1163932"/>
              <a:gd name="connsiteX150" fmla="*/ 10896899 w 12192000"/>
              <a:gd name="connsiteY150" fmla="*/ 77163 h 1163932"/>
              <a:gd name="connsiteX151" fmla="*/ 10901748 w 12192000"/>
              <a:gd name="connsiteY151" fmla="*/ 72784 h 1163932"/>
              <a:gd name="connsiteX152" fmla="*/ 10947419 w 12192000"/>
              <a:gd name="connsiteY152" fmla="*/ 89748 h 1163932"/>
              <a:gd name="connsiteX153" fmla="*/ 10953034 w 12192000"/>
              <a:gd name="connsiteY153" fmla="*/ 90870 h 1163932"/>
              <a:gd name="connsiteX154" fmla="*/ 10992070 w 12192000"/>
              <a:gd name="connsiteY154" fmla="*/ 95273 h 1163932"/>
              <a:gd name="connsiteX155" fmla="*/ 11112372 w 12192000"/>
              <a:gd name="connsiteY155" fmla="*/ 88679 h 1163932"/>
              <a:gd name="connsiteX156" fmla="*/ 11147719 w 12192000"/>
              <a:gd name="connsiteY156" fmla="*/ 86992 h 1163932"/>
              <a:gd name="connsiteX157" fmla="*/ 11172617 w 12192000"/>
              <a:gd name="connsiteY157" fmla="*/ 82697 h 1163932"/>
              <a:gd name="connsiteX158" fmla="*/ 11240397 w 12192000"/>
              <a:gd name="connsiteY158" fmla="*/ 88262 h 1163932"/>
              <a:gd name="connsiteX159" fmla="*/ 11270034 w 12192000"/>
              <a:gd name="connsiteY159" fmla="*/ 98379 h 1163932"/>
              <a:gd name="connsiteX160" fmla="*/ 11293091 w 12192000"/>
              <a:gd name="connsiteY160" fmla="*/ 98474 h 1163932"/>
              <a:gd name="connsiteX161" fmla="*/ 11310949 w 12192000"/>
              <a:gd name="connsiteY161" fmla="*/ 104274 h 1163932"/>
              <a:gd name="connsiteX162" fmla="*/ 11345279 w 12192000"/>
              <a:gd name="connsiteY162" fmla="*/ 101883 h 1163932"/>
              <a:gd name="connsiteX163" fmla="*/ 11354597 w 12192000"/>
              <a:gd name="connsiteY163" fmla="*/ 104385 h 1163932"/>
              <a:gd name="connsiteX164" fmla="*/ 11367725 w 12192000"/>
              <a:gd name="connsiteY164" fmla="*/ 104431 h 1163932"/>
              <a:gd name="connsiteX165" fmla="*/ 11399832 w 12192000"/>
              <a:gd name="connsiteY165" fmla="*/ 117048 h 1163932"/>
              <a:gd name="connsiteX166" fmla="*/ 11487595 w 12192000"/>
              <a:gd name="connsiteY166" fmla="*/ 158754 h 1163932"/>
              <a:gd name="connsiteX167" fmla="*/ 11590850 w 12192000"/>
              <a:gd name="connsiteY167" fmla="*/ 244984 h 1163932"/>
              <a:gd name="connsiteX168" fmla="*/ 11736204 w 12192000"/>
              <a:gd name="connsiteY168" fmla="*/ 283941 h 1163932"/>
              <a:gd name="connsiteX169" fmla="*/ 11760331 w 12192000"/>
              <a:gd name="connsiteY169" fmla="*/ 298368 h 1163932"/>
              <a:gd name="connsiteX170" fmla="*/ 11819139 w 12192000"/>
              <a:gd name="connsiteY170" fmla="*/ 310575 h 1163932"/>
              <a:gd name="connsiteX171" fmla="*/ 11821967 w 12192000"/>
              <a:gd name="connsiteY171" fmla="*/ 312222 h 1163932"/>
              <a:gd name="connsiteX172" fmla="*/ 11847125 w 12192000"/>
              <a:gd name="connsiteY172" fmla="*/ 303833 h 1163932"/>
              <a:gd name="connsiteX173" fmla="*/ 11980134 w 12192000"/>
              <a:gd name="connsiteY173" fmla="*/ 328343 h 1163932"/>
              <a:gd name="connsiteX174" fmla="*/ 12174576 w 12192000"/>
              <a:gd name="connsiteY174" fmla="*/ 382540 h 1163932"/>
              <a:gd name="connsiteX175" fmla="*/ 12192000 w 12192000"/>
              <a:gd name="connsiteY175" fmla="*/ 385665 h 1163932"/>
              <a:gd name="connsiteX176" fmla="*/ 12192000 w 12192000"/>
              <a:gd name="connsiteY176" fmla="*/ 1163932 h 1163932"/>
              <a:gd name="connsiteX177" fmla="*/ 0 w 12192000"/>
              <a:gd name="connsiteY177" fmla="*/ 1163932 h 1163932"/>
              <a:gd name="connsiteX178" fmla="*/ 0 w 12192000"/>
              <a:gd name="connsiteY178" fmla="*/ 489977 h 1163932"/>
              <a:gd name="connsiteX179" fmla="*/ 5331 w 12192000"/>
              <a:gd name="connsiteY179" fmla="*/ 489229 h 1163932"/>
              <a:gd name="connsiteX180" fmla="*/ 39902 w 12192000"/>
              <a:gd name="connsiteY180" fmla="*/ 478716 h 1163932"/>
              <a:gd name="connsiteX181" fmla="*/ 117880 w 12192000"/>
              <a:gd name="connsiteY181" fmla="*/ 427388 h 1163932"/>
              <a:gd name="connsiteX182" fmla="*/ 238140 w 12192000"/>
              <a:gd name="connsiteY182" fmla="*/ 385729 h 1163932"/>
              <a:gd name="connsiteX183" fmla="*/ 249589 w 12192000"/>
              <a:gd name="connsiteY183" fmla="*/ 385949 h 1163932"/>
              <a:gd name="connsiteX184" fmla="*/ 296963 w 12192000"/>
              <a:gd name="connsiteY184" fmla="*/ 362534 h 1163932"/>
              <a:gd name="connsiteX185" fmla="*/ 339235 w 12192000"/>
              <a:gd name="connsiteY185" fmla="*/ 330857 h 1163932"/>
              <a:gd name="connsiteX186" fmla="*/ 447152 w 12192000"/>
              <a:gd name="connsiteY186" fmla="*/ 333855 h 1163932"/>
              <a:gd name="connsiteX187" fmla="*/ 475247 w 12192000"/>
              <a:gd name="connsiteY187" fmla="*/ 343146 h 1163932"/>
              <a:gd name="connsiteX188" fmla="*/ 477967 w 12192000"/>
              <a:gd name="connsiteY188" fmla="*/ 344392 h 1163932"/>
              <a:gd name="connsiteX189" fmla="*/ 527683 w 12192000"/>
              <a:gd name="connsiteY189" fmla="*/ 339655 h 1163932"/>
              <a:gd name="connsiteX190" fmla="*/ 703732 w 12192000"/>
              <a:gd name="connsiteY190" fmla="*/ 323031 h 1163932"/>
              <a:gd name="connsiteX191" fmla="*/ 853391 w 12192000"/>
              <a:gd name="connsiteY191" fmla="*/ 310023 h 1163932"/>
              <a:gd name="connsiteX192" fmla="*/ 925332 w 12192000"/>
              <a:gd name="connsiteY192" fmla="*/ 305118 h 1163932"/>
              <a:gd name="connsiteX193" fmla="*/ 941286 w 12192000"/>
              <a:gd name="connsiteY193" fmla="*/ 295364 h 1163932"/>
              <a:gd name="connsiteX194" fmla="*/ 950845 w 12192000"/>
              <a:gd name="connsiteY194" fmla="*/ 293027 h 1163932"/>
              <a:gd name="connsiteX195" fmla="*/ 953292 w 12192000"/>
              <a:gd name="connsiteY195" fmla="*/ 287324 h 1163932"/>
              <a:gd name="connsiteX196" fmla="*/ 967499 w 12192000"/>
              <a:gd name="connsiteY196" fmla="*/ 280192 h 1163932"/>
              <a:gd name="connsiteX197" fmla="*/ 985161 w 12192000"/>
              <a:gd name="connsiteY197" fmla="*/ 277297 h 1163932"/>
              <a:gd name="connsiteX198" fmla="*/ 1069267 w 12192000"/>
              <a:gd name="connsiteY198" fmla="*/ 269198 h 1163932"/>
              <a:gd name="connsiteX199" fmla="*/ 1138407 w 12192000"/>
              <a:gd name="connsiteY199" fmla="*/ 252999 h 1163932"/>
              <a:gd name="connsiteX200" fmla="*/ 1164931 w 12192000"/>
              <a:gd name="connsiteY200" fmla="*/ 245054 h 1163932"/>
              <a:gd name="connsiteX201" fmla="*/ 1211622 w 12192000"/>
              <a:gd name="connsiteY201" fmla="*/ 227108 h 1163932"/>
              <a:gd name="connsiteX202" fmla="*/ 1274567 w 12192000"/>
              <a:gd name="connsiteY202" fmla="*/ 209812 h 1163932"/>
              <a:gd name="connsiteX203" fmla="*/ 1325029 w 12192000"/>
              <a:gd name="connsiteY203" fmla="*/ 214369 h 1163932"/>
              <a:gd name="connsiteX204" fmla="*/ 1356805 w 12192000"/>
              <a:gd name="connsiteY204" fmla="*/ 210054 h 1163932"/>
              <a:gd name="connsiteX205" fmla="*/ 1468752 w 12192000"/>
              <a:gd name="connsiteY205" fmla="*/ 221036 h 1163932"/>
              <a:gd name="connsiteX206" fmla="*/ 1650750 w 12192000"/>
              <a:gd name="connsiteY206" fmla="*/ 171522 h 1163932"/>
              <a:gd name="connsiteX207" fmla="*/ 1655056 w 12192000"/>
              <a:gd name="connsiteY207" fmla="*/ 178538 h 1163932"/>
              <a:gd name="connsiteX208" fmla="*/ 1683220 w 12192000"/>
              <a:gd name="connsiteY208" fmla="*/ 176084 h 1163932"/>
              <a:gd name="connsiteX209" fmla="*/ 1685599 w 12192000"/>
              <a:gd name="connsiteY209" fmla="*/ 171820 h 1163932"/>
              <a:gd name="connsiteX210" fmla="*/ 1689230 w 12192000"/>
              <a:gd name="connsiteY210" fmla="*/ 171091 h 1163932"/>
              <a:gd name="connsiteX211" fmla="*/ 1691052 w 12192000"/>
              <a:gd name="connsiteY211" fmla="*/ 175010 h 1163932"/>
              <a:gd name="connsiteX212" fmla="*/ 1735783 w 12192000"/>
              <a:gd name="connsiteY212" fmla="*/ 183832 h 1163932"/>
              <a:gd name="connsiteX213" fmla="*/ 1797102 w 12192000"/>
              <a:gd name="connsiteY213" fmla="*/ 188721 h 1163932"/>
              <a:gd name="connsiteX214" fmla="*/ 1845638 w 12192000"/>
              <a:gd name="connsiteY214" fmla="*/ 170206 h 1163932"/>
              <a:gd name="connsiteX215" fmla="*/ 1848980 w 12192000"/>
              <a:gd name="connsiteY215" fmla="*/ 173948 h 1163932"/>
              <a:gd name="connsiteX216" fmla="*/ 1880587 w 12192000"/>
              <a:gd name="connsiteY216" fmla="*/ 171938 h 1163932"/>
              <a:gd name="connsiteX217" fmla="*/ 1995803 w 12192000"/>
              <a:gd name="connsiteY217" fmla="*/ 138279 h 1163932"/>
              <a:gd name="connsiteX218" fmla="*/ 2057448 w 12192000"/>
              <a:gd name="connsiteY218" fmla="*/ 135082 h 1163932"/>
              <a:gd name="connsiteX219" fmla="*/ 2119088 w 12192000"/>
              <a:gd name="connsiteY219" fmla="*/ 119940 h 1163932"/>
              <a:gd name="connsiteX220" fmla="*/ 2138831 w 12192000"/>
              <a:gd name="connsiteY220" fmla="*/ 122626 h 1163932"/>
              <a:gd name="connsiteX221" fmla="*/ 2174180 w 12192000"/>
              <a:gd name="connsiteY221" fmla="*/ 117121 h 1163932"/>
              <a:gd name="connsiteX222" fmla="*/ 2214259 w 12192000"/>
              <a:gd name="connsiteY222" fmla="*/ 116974 h 1163932"/>
              <a:gd name="connsiteX223" fmla="*/ 2264911 w 12192000"/>
              <a:gd name="connsiteY223" fmla="*/ 108071 h 1163932"/>
              <a:gd name="connsiteX224" fmla="*/ 2298963 w 12192000"/>
              <a:gd name="connsiteY224" fmla="*/ 107788 h 1163932"/>
              <a:gd name="connsiteX225" fmla="*/ 2454058 w 12192000"/>
              <a:gd name="connsiteY225" fmla="*/ 73698 h 1163932"/>
              <a:gd name="connsiteX226" fmla="*/ 2534188 w 12192000"/>
              <a:gd name="connsiteY226" fmla="*/ 70162 h 1163932"/>
              <a:gd name="connsiteX227" fmla="*/ 2616912 w 12192000"/>
              <a:gd name="connsiteY227" fmla="*/ 51189 h 1163932"/>
              <a:gd name="connsiteX228" fmla="*/ 2698592 w 12192000"/>
              <a:gd name="connsiteY228" fmla="*/ 42305 h 1163932"/>
              <a:gd name="connsiteX229" fmla="*/ 2891953 w 12192000"/>
              <a:gd name="connsiteY229" fmla="*/ 34973 h 1163932"/>
              <a:gd name="connsiteX230" fmla="*/ 2955508 w 12192000"/>
              <a:gd name="connsiteY230" fmla="*/ 929 h 1163932"/>
              <a:gd name="connsiteX0" fmla="*/ 2891953 w 12192000"/>
              <a:gd name="connsiteY0" fmla="*/ 33056 h 1162015"/>
              <a:gd name="connsiteX1" fmla="*/ 2973472 w 12192000"/>
              <a:gd name="connsiteY1" fmla="*/ 452 h 1162015"/>
              <a:gd name="connsiteX2" fmla="*/ 3052621 w 12192000"/>
              <a:gd name="connsiteY2" fmla="*/ 12113 h 1162015"/>
              <a:gd name="connsiteX3" fmla="*/ 3145220 w 12192000"/>
              <a:gd name="connsiteY3" fmla="*/ 14360 h 1162015"/>
              <a:gd name="connsiteX4" fmla="*/ 3233309 w 12192000"/>
              <a:gd name="connsiteY4" fmla="*/ 7051 h 1162015"/>
              <a:gd name="connsiteX5" fmla="*/ 3320851 w 12192000"/>
              <a:gd name="connsiteY5" fmla="*/ 16985 h 1162015"/>
              <a:gd name="connsiteX6" fmla="*/ 3394552 w 12192000"/>
              <a:gd name="connsiteY6" fmla="*/ 36362 h 1162015"/>
              <a:gd name="connsiteX7" fmla="*/ 3462252 w 12192000"/>
              <a:gd name="connsiteY7" fmla="*/ 66729 h 1162015"/>
              <a:gd name="connsiteX8" fmla="*/ 3504799 w 12192000"/>
              <a:gd name="connsiteY8" fmla="*/ 91446 h 1162015"/>
              <a:gd name="connsiteX9" fmla="*/ 3568807 w 12192000"/>
              <a:gd name="connsiteY9" fmla="*/ 82640 h 1162015"/>
              <a:gd name="connsiteX10" fmla="*/ 3571993 w 12192000"/>
              <a:gd name="connsiteY10" fmla="*/ 85188 h 1162015"/>
              <a:gd name="connsiteX11" fmla="*/ 3590879 w 12192000"/>
              <a:gd name="connsiteY11" fmla="*/ 98198 h 1162015"/>
              <a:gd name="connsiteX12" fmla="*/ 3623973 w 12192000"/>
              <a:gd name="connsiteY12" fmla="*/ 91167 h 1162015"/>
              <a:gd name="connsiteX13" fmla="*/ 3636728 w 12192000"/>
              <a:gd name="connsiteY13" fmla="*/ 96102 h 1162015"/>
              <a:gd name="connsiteX14" fmla="*/ 3676976 w 12192000"/>
              <a:gd name="connsiteY14" fmla="*/ 94683 h 1162015"/>
              <a:gd name="connsiteX15" fmla="*/ 3722653 w 12192000"/>
              <a:gd name="connsiteY15" fmla="*/ 113446 h 1162015"/>
              <a:gd name="connsiteX16" fmla="*/ 3775112 w 12192000"/>
              <a:gd name="connsiteY16" fmla="*/ 97053 h 1162015"/>
              <a:gd name="connsiteX17" fmla="*/ 3932956 w 12192000"/>
              <a:gd name="connsiteY17" fmla="*/ 120420 h 1162015"/>
              <a:gd name="connsiteX18" fmla="*/ 4100593 w 12192000"/>
              <a:gd name="connsiteY18" fmla="*/ 161917 h 1162015"/>
              <a:gd name="connsiteX19" fmla="*/ 4316364 w 12192000"/>
              <a:gd name="connsiteY19" fmla="*/ 175536 h 1162015"/>
              <a:gd name="connsiteX20" fmla="*/ 4387387 w 12192000"/>
              <a:gd name="connsiteY20" fmla="*/ 162443 h 1162015"/>
              <a:gd name="connsiteX21" fmla="*/ 4427957 w 12192000"/>
              <a:gd name="connsiteY21" fmla="*/ 175609 h 1162015"/>
              <a:gd name="connsiteX22" fmla="*/ 4502291 w 12192000"/>
              <a:gd name="connsiteY22" fmla="*/ 186280 h 1162015"/>
              <a:gd name="connsiteX23" fmla="*/ 4600771 w 12192000"/>
              <a:gd name="connsiteY23" fmla="*/ 210226 h 1162015"/>
              <a:gd name="connsiteX24" fmla="*/ 4644102 w 12192000"/>
              <a:gd name="connsiteY24" fmla="*/ 208446 h 1162015"/>
              <a:gd name="connsiteX25" fmla="*/ 4652752 w 12192000"/>
              <a:gd name="connsiteY25" fmla="*/ 208985 h 1162015"/>
              <a:gd name="connsiteX26" fmla="*/ 4652896 w 12192000"/>
              <a:gd name="connsiteY26" fmla="*/ 209369 h 1162015"/>
              <a:gd name="connsiteX27" fmla="*/ 4685303 w 12192000"/>
              <a:gd name="connsiteY27" fmla="*/ 211022 h 1162015"/>
              <a:gd name="connsiteX28" fmla="*/ 4690886 w 12192000"/>
              <a:gd name="connsiteY28" fmla="*/ 213850 h 1162015"/>
              <a:gd name="connsiteX29" fmla="*/ 4725430 w 12192000"/>
              <a:gd name="connsiteY29" fmla="*/ 236815 h 1162015"/>
              <a:gd name="connsiteX30" fmla="*/ 4800051 w 12192000"/>
              <a:gd name="connsiteY30" fmla="*/ 229182 h 1162015"/>
              <a:gd name="connsiteX31" fmla="*/ 4875115 w 12192000"/>
              <a:gd name="connsiteY31" fmla="*/ 262433 h 1162015"/>
              <a:gd name="connsiteX32" fmla="*/ 4936450 w 12192000"/>
              <a:gd name="connsiteY32" fmla="*/ 278985 h 1162015"/>
              <a:gd name="connsiteX33" fmla="*/ 5030961 w 12192000"/>
              <a:gd name="connsiteY33" fmla="*/ 303995 h 1162015"/>
              <a:gd name="connsiteX34" fmla="*/ 5082734 w 12192000"/>
              <a:gd name="connsiteY34" fmla="*/ 306664 h 1162015"/>
              <a:gd name="connsiteX35" fmla="*/ 5138799 w 12192000"/>
              <a:gd name="connsiteY35" fmla="*/ 301883 h 1162015"/>
              <a:gd name="connsiteX36" fmla="*/ 5259695 w 12192000"/>
              <a:gd name="connsiteY36" fmla="*/ 328559 h 1162015"/>
              <a:gd name="connsiteX37" fmla="*/ 5359642 w 12192000"/>
              <a:gd name="connsiteY37" fmla="*/ 338658 h 1162015"/>
              <a:gd name="connsiteX38" fmla="*/ 5372918 w 12192000"/>
              <a:gd name="connsiteY38" fmla="*/ 334917 h 1162015"/>
              <a:gd name="connsiteX39" fmla="*/ 5396084 w 12192000"/>
              <a:gd name="connsiteY39" fmla="*/ 326351 h 1162015"/>
              <a:gd name="connsiteX40" fmla="*/ 5414292 w 12192000"/>
              <a:gd name="connsiteY40" fmla="*/ 318946 h 1162015"/>
              <a:gd name="connsiteX41" fmla="*/ 5487276 w 12192000"/>
              <a:gd name="connsiteY41" fmla="*/ 305433 h 1162015"/>
              <a:gd name="connsiteX42" fmla="*/ 5612716 w 12192000"/>
              <a:gd name="connsiteY42" fmla="*/ 306201 h 1162015"/>
              <a:gd name="connsiteX43" fmla="*/ 5864813 w 12192000"/>
              <a:gd name="connsiteY43" fmla="*/ 255935 h 1162015"/>
              <a:gd name="connsiteX44" fmla="*/ 6151392 w 12192000"/>
              <a:gd name="connsiteY44" fmla="*/ 223815 h 1162015"/>
              <a:gd name="connsiteX45" fmla="*/ 6209396 w 12192000"/>
              <a:gd name="connsiteY45" fmla="*/ 218552 h 1162015"/>
              <a:gd name="connsiteX46" fmla="*/ 6269898 w 12192000"/>
              <a:gd name="connsiteY46" fmla="*/ 224383 h 1162015"/>
              <a:gd name="connsiteX47" fmla="*/ 6297029 w 12192000"/>
              <a:gd name="connsiteY47" fmla="*/ 222313 h 1162015"/>
              <a:gd name="connsiteX48" fmla="*/ 6352373 w 12192000"/>
              <a:gd name="connsiteY48" fmla="*/ 207244 h 1162015"/>
              <a:gd name="connsiteX49" fmla="*/ 6353759 w 12192000"/>
              <a:gd name="connsiteY49" fmla="*/ 207218 h 1162015"/>
              <a:gd name="connsiteX50" fmla="*/ 6363346 w 12192000"/>
              <a:gd name="connsiteY50" fmla="*/ 194783 h 1162015"/>
              <a:gd name="connsiteX51" fmla="*/ 6400681 w 12192000"/>
              <a:gd name="connsiteY51" fmla="*/ 202485 h 1162015"/>
              <a:gd name="connsiteX52" fmla="*/ 6402041 w 12192000"/>
              <a:gd name="connsiteY52" fmla="*/ 205156 h 1162015"/>
              <a:gd name="connsiteX53" fmla="*/ 6424912 w 12192000"/>
              <a:gd name="connsiteY53" fmla="*/ 203023 h 1162015"/>
              <a:gd name="connsiteX54" fmla="*/ 6502019 w 12192000"/>
              <a:gd name="connsiteY54" fmla="*/ 196871 h 1162015"/>
              <a:gd name="connsiteX55" fmla="*/ 6518229 w 12192000"/>
              <a:gd name="connsiteY55" fmla="*/ 195922 h 1162015"/>
              <a:gd name="connsiteX56" fmla="*/ 6519089 w 12192000"/>
              <a:gd name="connsiteY56" fmla="*/ 196357 h 1162015"/>
              <a:gd name="connsiteX57" fmla="*/ 6561047 w 12192000"/>
              <a:gd name="connsiteY57" fmla="*/ 180359 h 1162015"/>
              <a:gd name="connsiteX58" fmla="*/ 6595639 w 12192000"/>
              <a:gd name="connsiteY58" fmla="*/ 172679 h 1162015"/>
              <a:gd name="connsiteX59" fmla="*/ 6692265 w 12192000"/>
              <a:gd name="connsiteY59" fmla="*/ 169344 h 1162015"/>
              <a:gd name="connsiteX60" fmla="*/ 6697219 w 12192000"/>
              <a:gd name="connsiteY60" fmla="*/ 169816 h 1162015"/>
              <a:gd name="connsiteX61" fmla="*/ 6713656 w 12192000"/>
              <a:gd name="connsiteY61" fmla="*/ 158115 h 1162015"/>
              <a:gd name="connsiteX62" fmla="*/ 6714383 w 12192000"/>
              <a:gd name="connsiteY62" fmla="*/ 154940 h 1162015"/>
              <a:gd name="connsiteX63" fmla="*/ 6774793 w 12192000"/>
              <a:gd name="connsiteY63" fmla="*/ 164228 h 1162015"/>
              <a:gd name="connsiteX64" fmla="*/ 6782112 w 12192000"/>
              <a:gd name="connsiteY64" fmla="*/ 159770 h 1162015"/>
              <a:gd name="connsiteX65" fmla="*/ 6822392 w 12192000"/>
              <a:gd name="connsiteY65" fmla="*/ 173103 h 1162015"/>
              <a:gd name="connsiteX66" fmla="*/ 6842719 w 12192000"/>
              <a:gd name="connsiteY66" fmla="*/ 176108 h 1162015"/>
              <a:gd name="connsiteX67" fmla="*/ 6878958 w 12192000"/>
              <a:gd name="connsiteY67" fmla="*/ 185339 h 1162015"/>
              <a:gd name="connsiteX68" fmla="*/ 6881972 w 12192000"/>
              <a:gd name="connsiteY68" fmla="*/ 182360 h 1162015"/>
              <a:gd name="connsiteX69" fmla="*/ 6889133 w 12192000"/>
              <a:gd name="connsiteY69" fmla="*/ 185575 h 1162015"/>
              <a:gd name="connsiteX70" fmla="*/ 6894439 w 12192000"/>
              <a:gd name="connsiteY70" fmla="*/ 182157 h 1162015"/>
              <a:gd name="connsiteX71" fmla="*/ 6900419 w 12192000"/>
              <a:gd name="connsiteY71" fmla="*/ 183425 h 1162015"/>
              <a:gd name="connsiteX72" fmla="*/ 6963220 w 12192000"/>
              <a:gd name="connsiteY72" fmla="*/ 171819 h 1162015"/>
              <a:gd name="connsiteX73" fmla="*/ 6976706 w 12192000"/>
              <a:gd name="connsiteY73" fmla="*/ 175409 h 1162015"/>
              <a:gd name="connsiteX74" fmla="*/ 6987064 w 12192000"/>
              <a:gd name="connsiteY74" fmla="*/ 164917 h 1162015"/>
              <a:gd name="connsiteX75" fmla="*/ 7030230 w 12192000"/>
              <a:gd name="connsiteY75" fmla="*/ 164230 h 1162015"/>
              <a:gd name="connsiteX76" fmla="*/ 7045014 w 12192000"/>
              <a:gd name="connsiteY76" fmla="*/ 173616 h 1162015"/>
              <a:gd name="connsiteX77" fmla="*/ 7058714 w 12192000"/>
              <a:gd name="connsiteY77" fmla="*/ 180507 h 1162015"/>
              <a:gd name="connsiteX78" fmla="*/ 7060499 w 12192000"/>
              <a:gd name="connsiteY78" fmla="*/ 180578 h 1162015"/>
              <a:gd name="connsiteX79" fmla="*/ 7078430 w 12192000"/>
              <a:gd name="connsiteY79" fmla="*/ 181308 h 1162015"/>
              <a:gd name="connsiteX80" fmla="*/ 7176563 w 12192000"/>
              <a:gd name="connsiteY80" fmla="*/ 177759 h 1162015"/>
              <a:gd name="connsiteX81" fmla="*/ 7205529 w 12192000"/>
              <a:gd name="connsiteY81" fmla="*/ 185526 h 1162015"/>
              <a:gd name="connsiteX82" fmla="*/ 7310118 w 12192000"/>
              <a:gd name="connsiteY82" fmla="*/ 167120 h 1162015"/>
              <a:gd name="connsiteX83" fmla="*/ 7673859 w 12192000"/>
              <a:gd name="connsiteY83" fmla="*/ 154851 h 1162015"/>
              <a:gd name="connsiteX84" fmla="*/ 7692748 w 12192000"/>
              <a:gd name="connsiteY84" fmla="*/ 166052 h 1162015"/>
              <a:gd name="connsiteX85" fmla="*/ 7756672 w 12192000"/>
              <a:gd name="connsiteY85" fmla="*/ 161887 h 1162015"/>
              <a:gd name="connsiteX86" fmla="*/ 7974189 w 12192000"/>
              <a:gd name="connsiteY86" fmla="*/ 159334 h 1162015"/>
              <a:gd name="connsiteX87" fmla="*/ 8101969 w 12192000"/>
              <a:gd name="connsiteY87" fmla="*/ 149010 h 1162015"/>
              <a:gd name="connsiteX88" fmla="*/ 8106826 w 12192000"/>
              <a:gd name="connsiteY88" fmla="*/ 144368 h 1162015"/>
              <a:gd name="connsiteX89" fmla="*/ 8162058 w 12192000"/>
              <a:gd name="connsiteY89" fmla="*/ 101219 h 1162015"/>
              <a:gd name="connsiteX90" fmla="*/ 8184568 w 12192000"/>
              <a:gd name="connsiteY90" fmla="*/ 98505 h 1162015"/>
              <a:gd name="connsiteX91" fmla="*/ 8228227 w 12192000"/>
              <a:gd name="connsiteY91" fmla="*/ 110487 h 1162015"/>
              <a:gd name="connsiteX92" fmla="*/ 8237963 w 12192000"/>
              <a:gd name="connsiteY92" fmla="*/ 111511 h 1162015"/>
              <a:gd name="connsiteX93" fmla="*/ 8248358 w 12192000"/>
              <a:gd name="connsiteY93" fmla="*/ 110577 h 1162015"/>
              <a:gd name="connsiteX94" fmla="*/ 8249309 w 12192000"/>
              <a:gd name="connsiteY94" fmla="*/ 111213 h 1162015"/>
              <a:gd name="connsiteX95" fmla="*/ 8249997 w 12192000"/>
              <a:gd name="connsiteY95" fmla="*/ 110430 h 1162015"/>
              <a:gd name="connsiteX96" fmla="*/ 8272162 w 12192000"/>
              <a:gd name="connsiteY96" fmla="*/ 108439 h 1162015"/>
              <a:gd name="connsiteX97" fmla="*/ 8292349 w 12192000"/>
              <a:gd name="connsiteY97" fmla="*/ 101995 h 1162015"/>
              <a:gd name="connsiteX98" fmla="*/ 8292491 w 12192000"/>
              <a:gd name="connsiteY98" fmla="*/ 102018 h 1162015"/>
              <a:gd name="connsiteX99" fmla="*/ 8307239 w 12192000"/>
              <a:gd name="connsiteY99" fmla="*/ 99106 h 1162015"/>
              <a:gd name="connsiteX100" fmla="*/ 8339282 w 12192000"/>
              <a:gd name="connsiteY100" fmla="*/ 113457 h 1162015"/>
              <a:gd name="connsiteX101" fmla="*/ 8346156 w 12192000"/>
              <a:gd name="connsiteY101" fmla="*/ 115742 h 1162015"/>
              <a:gd name="connsiteX102" fmla="*/ 8346467 w 12192000"/>
              <a:gd name="connsiteY102" fmla="*/ 115539 h 1162015"/>
              <a:gd name="connsiteX103" fmla="*/ 8354069 w 12192000"/>
              <a:gd name="connsiteY103" fmla="*/ 117457 h 1162015"/>
              <a:gd name="connsiteX104" fmla="*/ 8358687 w 12192000"/>
              <a:gd name="connsiteY104" fmla="*/ 119908 h 1162015"/>
              <a:gd name="connsiteX105" fmla="*/ 8433385 w 12192000"/>
              <a:gd name="connsiteY105" fmla="*/ 104184 h 1162015"/>
              <a:gd name="connsiteX106" fmla="*/ 8533779 w 12192000"/>
              <a:gd name="connsiteY106" fmla="*/ 102889 h 1162015"/>
              <a:gd name="connsiteX107" fmla="*/ 8632833 w 12192000"/>
              <a:gd name="connsiteY107" fmla="*/ 105047 h 1162015"/>
              <a:gd name="connsiteX108" fmla="*/ 8668523 w 12192000"/>
              <a:gd name="connsiteY108" fmla="*/ 107494 h 1162015"/>
              <a:gd name="connsiteX109" fmla="*/ 8732893 w 12192000"/>
              <a:gd name="connsiteY109" fmla="*/ 104506 h 1162015"/>
              <a:gd name="connsiteX110" fmla="*/ 8764071 w 12192000"/>
              <a:gd name="connsiteY110" fmla="*/ 99102 h 1162015"/>
              <a:gd name="connsiteX111" fmla="*/ 8767004 w 12192000"/>
              <a:gd name="connsiteY111" fmla="*/ 96034 h 1162015"/>
              <a:gd name="connsiteX112" fmla="*/ 8772553 w 12192000"/>
              <a:gd name="connsiteY112" fmla="*/ 94829 h 1162015"/>
              <a:gd name="connsiteX113" fmla="*/ 8787201 w 12192000"/>
              <a:gd name="connsiteY113" fmla="*/ 96548 h 1162015"/>
              <a:gd name="connsiteX114" fmla="*/ 8792624 w 12192000"/>
              <a:gd name="connsiteY114" fmla="*/ 98018 h 1162015"/>
              <a:gd name="connsiteX115" fmla="*/ 8800741 w 12192000"/>
              <a:gd name="connsiteY115" fmla="*/ 98412 h 1162015"/>
              <a:gd name="connsiteX116" fmla="*/ 8800966 w 12192000"/>
              <a:gd name="connsiteY116" fmla="*/ 98160 h 1162015"/>
              <a:gd name="connsiteX117" fmla="*/ 8808513 w 12192000"/>
              <a:gd name="connsiteY117" fmla="*/ 99045 h 1162015"/>
              <a:gd name="connsiteX118" fmla="*/ 8845110 w 12192000"/>
              <a:gd name="connsiteY118" fmla="*/ 106694 h 1162015"/>
              <a:gd name="connsiteX119" fmla="*/ 8917529 w 12192000"/>
              <a:gd name="connsiteY119" fmla="*/ 80888 h 1162015"/>
              <a:gd name="connsiteX120" fmla="*/ 9026654 w 12192000"/>
              <a:gd name="connsiteY120" fmla="*/ 97935 h 1162015"/>
              <a:gd name="connsiteX121" fmla="*/ 9088505 w 12192000"/>
              <a:gd name="connsiteY121" fmla="*/ 117517 h 1162015"/>
              <a:gd name="connsiteX122" fmla="*/ 9203241 w 12192000"/>
              <a:gd name="connsiteY122" fmla="*/ 116228 h 1162015"/>
              <a:gd name="connsiteX123" fmla="*/ 9415584 w 12192000"/>
              <a:gd name="connsiteY123" fmla="*/ 161671 h 1162015"/>
              <a:gd name="connsiteX124" fmla="*/ 9505102 w 12192000"/>
              <a:gd name="connsiteY124" fmla="*/ 145557 h 1162015"/>
              <a:gd name="connsiteX125" fmla="*/ 9643040 w 12192000"/>
              <a:gd name="connsiteY125" fmla="*/ 162748 h 1162015"/>
              <a:gd name="connsiteX126" fmla="*/ 9762999 w 12192000"/>
              <a:gd name="connsiteY126" fmla="*/ 167138 h 1162015"/>
              <a:gd name="connsiteX127" fmla="*/ 9776183 w 12192000"/>
              <a:gd name="connsiteY127" fmla="*/ 166706 h 1162015"/>
              <a:gd name="connsiteX128" fmla="*/ 9780532 w 12192000"/>
              <a:gd name="connsiteY128" fmla="*/ 160338 h 1162015"/>
              <a:gd name="connsiteX129" fmla="*/ 9824924 w 12192000"/>
              <a:gd name="connsiteY129" fmla="*/ 156162 h 1162015"/>
              <a:gd name="connsiteX130" fmla="*/ 9910588 w 12192000"/>
              <a:gd name="connsiteY130" fmla="*/ 158842 h 1162015"/>
              <a:gd name="connsiteX131" fmla="*/ 9924173 w 12192000"/>
              <a:gd name="connsiteY131" fmla="*/ 163106 h 1162015"/>
              <a:gd name="connsiteX132" fmla="*/ 10010969 w 12192000"/>
              <a:gd name="connsiteY132" fmla="*/ 160317 h 1162015"/>
              <a:gd name="connsiteX133" fmla="*/ 10070699 w 12192000"/>
              <a:gd name="connsiteY133" fmla="*/ 162369 h 1162015"/>
              <a:gd name="connsiteX134" fmla="*/ 10083825 w 12192000"/>
              <a:gd name="connsiteY134" fmla="*/ 166527 h 1162015"/>
              <a:gd name="connsiteX135" fmla="*/ 10097932 w 12192000"/>
              <a:gd name="connsiteY135" fmla="*/ 159243 h 1162015"/>
              <a:gd name="connsiteX136" fmla="*/ 10101779 w 12192000"/>
              <a:gd name="connsiteY136" fmla="*/ 153571 h 1162015"/>
              <a:gd name="connsiteX137" fmla="*/ 10149437 w 12192000"/>
              <a:gd name="connsiteY137" fmla="*/ 156681 h 1162015"/>
              <a:gd name="connsiteX138" fmla="*/ 10155104 w 12192000"/>
              <a:gd name="connsiteY138" fmla="*/ 156128 h 1162015"/>
              <a:gd name="connsiteX139" fmla="*/ 10250982 w 12192000"/>
              <a:gd name="connsiteY139" fmla="*/ 133157 h 1162015"/>
              <a:gd name="connsiteX140" fmla="*/ 10343301 w 12192000"/>
              <a:gd name="connsiteY140" fmla="*/ 95399 h 1162015"/>
              <a:gd name="connsiteX141" fmla="*/ 10366625 w 12192000"/>
              <a:gd name="connsiteY141" fmla="*/ 83943 h 1162015"/>
              <a:gd name="connsiteX142" fmla="*/ 10433505 w 12192000"/>
              <a:gd name="connsiteY142" fmla="*/ 69515 h 1162015"/>
              <a:gd name="connsiteX143" fmla="*/ 10547510 w 12192000"/>
              <a:gd name="connsiteY143" fmla="*/ 51761 h 1162015"/>
              <a:gd name="connsiteX144" fmla="*/ 10588150 w 12192000"/>
              <a:gd name="connsiteY144" fmla="*/ 36802 h 1162015"/>
              <a:gd name="connsiteX145" fmla="*/ 10589457 w 12192000"/>
              <a:gd name="connsiteY145" fmla="*/ 29811 h 1162015"/>
              <a:gd name="connsiteX146" fmla="*/ 10699976 w 12192000"/>
              <a:gd name="connsiteY146" fmla="*/ 47860 h 1162015"/>
              <a:gd name="connsiteX147" fmla="*/ 10812237 w 12192000"/>
              <a:gd name="connsiteY147" fmla="*/ 50842 h 1162015"/>
              <a:gd name="connsiteX148" fmla="*/ 10869837 w 12192000"/>
              <a:gd name="connsiteY148" fmla="*/ 70310 h 1162015"/>
              <a:gd name="connsiteX149" fmla="*/ 10881770 w 12192000"/>
              <a:gd name="connsiteY149" fmla="*/ 78187 h 1162015"/>
              <a:gd name="connsiteX150" fmla="*/ 10896899 w 12192000"/>
              <a:gd name="connsiteY150" fmla="*/ 75246 h 1162015"/>
              <a:gd name="connsiteX151" fmla="*/ 10901748 w 12192000"/>
              <a:gd name="connsiteY151" fmla="*/ 70867 h 1162015"/>
              <a:gd name="connsiteX152" fmla="*/ 10947419 w 12192000"/>
              <a:gd name="connsiteY152" fmla="*/ 87831 h 1162015"/>
              <a:gd name="connsiteX153" fmla="*/ 10953034 w 12192000"/>
              <a:gd name="connsiteY153" fmla="*/ 88953 h 1162015"/>
              <a:gd name="connsiteX154" fmla="*/ 10992070 w 12192000"/>
              <a:gd name="connsiteY154" fmla="*/ 93356 h 1162015"/>
              <a:gd name="connsiteX155" fmla="*/ 11112372 w 12192000"/>
              <a:gd name="connsiteY155" fmla="*/ 86762 h 1162015"/>
              <a:gd name="connsiteX156" fmla="*/ 11147719 w 12192000"/>
              <a:gd name="connsiteY156" fmla="*/ 85075 h 1162015"/>
              <a:gd name="connsiteX157" fmla="*/ 11172617 w 12192000"/>
              <a:gd name="connsiteY157" fmla="*/ 80780 h 1162015"/>
              <a:gd name="connsiteX158" fmla="*/ 11240397 w 12192000"/>
              <a:gd name="connsiteY158" fmla="*/ 86345 h 1162015"/>
              <a:gd name="connsiteX159" fmla="*/ 11270034 w 12192000"/>
              <a:gd name="connsiteY159" fmla="*/ 96462 h 1162015"/>
              <a:gd name="connsiteX160" fmla="*/ 11293091 w 12192000"/>
              <a:gd name="connsiteY160" fmla="*/ 96557 h 1162015"/>
              <a:gd name="connsiteX161" fmla="*/ 11310949 w 12192000"/>
              <a:gd name="connsiteY161" fmla="*/ 102357 h 1162015"/>
              <a:gd name="connsiteX162" fmla="*/ 11345279 w 12192000"/>
              <a:gd name="connsiteY162" fmla="*/ 99966 h 1162015"/>
              <a:gd name="connsiteX163" fmla="*/ 11354597 w 12192000"/>
              <a:gd name="connsiteY163" fmla="*/ 102468 h 1162015"/>
              <a:gd name="connsiteX164" fmla="*/ 11367725 w 12192000"/>
              <a:gd name="connsiteY164" fmla="*/ 102514 h 1162015"/>
              <a:gd name="connsiteX165" fmla="*/ 11399832 w 12192000"/>
              <a:gd name="connsiteY165" fmla="*/ 115131 h 1162015"/>
              <a:gd name="connsiteX166" fmla="*/ 11487595 w 12192000"/>
              <a:gd name="connsiteY166" fmla="*/ 156837 h 1162015"/>
              <a:gd name="connsiteX167" fmla="*/ 11590850 w 12192000"/>
              <a:gd name="connsiteY167" fmla="*/ 243067 h 1162015"/>
              <a:gd name="connsiteX168" fmla="*/ 11736204 w 12192000"/>
              <a:gd name="connsiteY168" fmla="*/ 282024 h 1162015"/>
              <a:gd name="connsiteX169" fmla="*/ 11760331 w 12192000"/>
              <a:gd name="connsiteY169" fmla="*/ 296451 h 1162015"/>
              <a:gd name="connsiteX170" fmla="*/ 11819139 w 12192000"/>
              <a:gd name="connsiteY170" fmla="*/ 308658 h 1162015"/>
              <a:gd name="connsiteX171" fmla="*/ 11821967 w 12192000"/>
              <a:gd name="connsiteY171" fmla="*/ 310305 h 1162015"/>
              <a:gd name="connsiteX172" fmla="*/ 11847125 w 12192000"/>
              <a:gd name="connsiteY172" fmla="*/ 301916 h 1162015"/>
              <a:gd name="connsiteX173" fmla="*/ 11980134 w 12192000"/>
              <a:gd name="connsiteY173" fmla="*/ 326426 h 1162015"/>
              <a:gd name="connsiteX174" fmla="*/ 12174576 w 12192000"/>
              <a:gd name="connsiteY174" fmla="*/ 380623 h 1162015"/>
              <a:gd name="connsiteX175" fmla="*/ 12192000 w 12192000"/>
              <a:gd name="connsiteY175" fmla="*/ 383748 h 1162015"/>
              <a:gd name="connsiteX176" fmla="*/ 12192000 w 12192000"/>
              <a:gd name="connsiteY176" fmla="*/ 1162015 h 1162015"/>
              <a:gd name="connsiteX177" fmla="*/ 0 w 12192000"/>
              <a:gd name="connsiteY177" fmla="*/ 1162015 h 1162015"/>
              <a:gd name="connsiteX178" fmla="*/ 0 w 12192000"/>
              <a:gd name="connsiteY178" fmla="*/ 488060 h 1162015"/>
              <a:gd name="connsiteX179" fmla="*/ 5331 w 12192000"/>
              <a:gd name="connsiteY179" fmla="*/ 487312 h 1162015"/>
              <a:gd name="connsiteX180" fmla="*/ 39902 w 12192000"/>
              <a:gd name="connsiteY180" fmla="*/ 476799 h 1162015"/>
              <a:gd name="connsiteX181" fmla="*/ 117880 w 12192000"/>
              <a:gd name="connsiteY181" fmla="*/ 425471 h 1162015"/>
              <a:gd name="connsiteX182" fmla="*/ 238140 w 12192000"/>
              <a:gd name="connsiteY182" fmla="*/ 383812 h 1162015"/>
              <a:gd name="connsiteX183" fmla="*/ 249589 w 12192000"/>
              <a:gd name="connsiteY183" fmla="*/ 384032 h 1162015"/>
              <a:gd name="connsiteX184" fmla="*/ 296963 w 12192000"/>
              <a:gd name="connsiteY184" fmla="*/ 360617 h 1162015"/>
              <a:gd name="connsiteX185" fmla="*/ 339235 w 12192000"/>
              <a:gd name="connsiteY185" fmla="*/ 328940 h 1162015"/>
              <a:gd name="connsiteX186" fmla="*/ 447152 w 12192000"/>
              <a:gd name="connsiteY186" fmla="*/ 331938 h 1162015"/>
              <a:gd name="connsiteX187" fmla="*/ 475247 w 12192000"/>
              <a:gd name="connsiteY187" fmla="*/ 341229 h 1162015"/>
              <a:gd name="connsiteX188" fmla="*/ 477967 w 12192000"/>
              <a:gd name="connsiteY188" fmla="*/ 342475 h 1162015"/>
              <a:gd name="connsiteX189" fmla="*/ 527683 w 12192000"/>
              <a:gd name="connsiteY189" fmla="*/ 337738 h 1162015"/>
              <a:gd name="connsiteX190" fmla="*/ 703732 w 12192000"/>
              <a:gd name="connsiteY190" fmla="*/ 321114 h 1162015"/>
              <a:gd name="connsiteX191" fmla="*/ 853391 w 12192000"/>
              <a:gd name="connsiteY191" fmla="*/ 308106 h 1162015"/>
              <a:gd name="connsiteX192" fmla="*/ 925332 w 12192000"/>
              <a:gd name="connsiteY192" fmla="*/ 303201 h 1162015"/>
              <a:gd name="connsiteX193" fmla="*/ 941286 w 12192000"/>
              <a:gd name="connsiteY193" fmla="*/ 293447 h 1162015"/>
              <a:gd name="connsiteX194" fmla="*/ 950845 w 12192000"/>
              <a:gd name="connsiteY194" fmla="*/ 291110 h 1162015"/>
              <a:gd name="connsiteX195" fmla="*/ 953292 w 12192000"/>
              <a:gd name="connsiteY195" fmla="*/ 285407 h 1162015"/>
              <a:gd name="connsiteX196" fmla="*/ 967499 w 12192000"/>
              <a:gd name="connsiteY196" fmla="*/ 278275 h 1162015"/>
              <a:gd name="connsiteX197" fmla="*/ 985161 w 12192000"/>
              <a:gd name="connsiteY197" fmla="*/ 275380 h 1162015"/>
              <a:gd name="connsiteX198" fmla="*/ 1069267 w 12192000"/>
              <a:gd name="connsiteY198" fmla="*/ 267281 h 1162015"/>
              <a:gd name="connsiteX199" fmla="*/ 1138407 w 12192000"/>
              <a:gd name="connsiteY199" fmla="*/ 251082 h 1162015"/>
              <a:gd name="connsiteX200" fmla="*/ 1164931 w 12192000"/>
              <a:gd name="connsiteY200" fmla="*/ 243137 h 1162015"/>
              <a:gd name="connsiteX201" fmla="*/ 1211622 w 12192000"/>
              <a:gd name="connsiteY201" fmla="*/ 225191 h 1162015"/>
              <a:gd name="connsiteX202" fmla="*/ 1274567 w 12192000"/>
              <a:gd name="connsiteY202" fmla="*/ 207895 h 1162015"/>
              <a:gd name="connsiteX203" fmla="*/ 1325029 w 12192000"/>
              <a:gd name="connsiteY203" fmla="*/ 212452 h 1162015"/>
              <a:gd name="connsiteX204" fmla="*/ 1356805 w 12192000"/>
              <a:gd name="connsiteY204" fmla="*/ 208137 h 1162015"/>
              <a:gd name="connsiteX205" fmla="*/ 1468752 w 12192000"/>
              <a:gd name="connsiteY205" fmla="*/ 219119 h 1162015"/>
              <a:gd name="connsiteX206" fmla="*/ 1650750 w 12192000"/>
              <a:gd name="connsiteY206" fmla="*/ 169605 h 1162015"/>
              <a:gd name="connsiteX207" fmla="*/ 1655056 w 12192000"/>
              <a:gd name="connsiteY207" fmla="*/ 176621 h 1162015"/>
              <a:gd name="connsiteX208" fmla="*/ 1683220 w 12192000"/>
              <a:gd name="connsiteY208" fmla="*/ 174167 h 1162015"/>
              <a:gd name="connsiteX209" fmla="*/ 1685599 w 12192000"/>
              <a:gd name="connsiteY209" fmla="*/ 169903 h 1162015"/>
              <a:gd name="connsiteX210" fmla="*/ 1689230 w 12192000"/>
              <a:gd name="connsiteY210" fmla="*/ 169174 h 1162015"/>
              <a:gd name="connsiteX211" fmla="*/ 1691052 w 12192000"/>
              <a:gd name="connsiteY211" fmla="*/ 173093 h 1162015"/>
              <a:gd name="connsiteX212" fmla="*/ 1735783 w 12192000"/>
              <a:gd name="connsiteY212" fmla="*/ 181915 h 1162015"/>
              <a:gd name="connsiteX213" fmla="*/ 1797102 w 12192000"/>
              <a:gd name="connsiteY213" fmla="*/ 186804 h 1162015"/>
              <a:gd name="connsiteX214" fmla="*/ 1845638 w 12192000"/>
              <a:gd name="connsiteY214" fmla="*/ 168289 h 1162015"/>
              <a:gd name="connsiteX215" fmla="*/ 1848980 w 12192000"/>
              <a:gd name="connsiteY215" fmla="*/ 172031 h 1162015"/>
              <a:gd name="connsiteX216" fmla="*/ 1880587 w 12192000"/>
              <a:gd name="connsiteY216" fmla="*/ 170021 h 1162015"/>
              <a:gd name="connsiteX217" fmla="*/ 1995803 w 12192000"/>
              <a:gd name="connsiteY217" fmla="*/ 136362 h 1162015"/>
              <a:gd name="connsiteX218" fmla="*/ 2057448 w 12192000"/>
              <a:gd name="connsiteY218" fmla="*/ 133165 h 1162015"/>
              <a:gd name="connsiteX219" fmla="*/ 2119088 w 12192000"/>
              <a:gd name="connsiteY219" fmla="*/ 118023 h 1162015"/>
              <a:gd name="connsiteX220" fmla="*/ 2138831 w 12192000"/>
              <a:gd name="connsiteY220" fmla="*/ 120709 h 1162015"/>
              <a:gd name="connsiteX221" fmla="*/ 2174180 w 12192000"/>
              <a:gd name="connsiteY221" fmla="*/ 115204 h 1162015"/>
              <a:gd name="connsiteX222" fmla="*/ 2214259 w 12192000"/>
              <a:gd name="connsiteY222" fmla="*/ 115057 h 1162015"/>
              <a:gd name="connsiteX223" fmla="*/ 2264911 w 12192000"/>
              <a:gd name="connsiteY223" fmla="*/ 106154 h 1162015"/>
              <a:gd name="connsiteX224" fmla="*/ 2298963 w 12192000"/>
              <a:gd name="connsiteY224" fmla="*/ 105871 h 1162015"/>
              <a:gd name="connsiteX225" fmla="*/ 2454058 w 12192000"/>
              <a:gd name="connsiteY225" fmla="*/ 71781 h 1162015"/>
              <a:gd name="connsiteX226" fmla="*/ 2534188 w 12192000"/>
              <a:gd name="connsiteY226" fmla="*/ 68245 h 1162015"/>
              <a:gd name="connsiteX227" fmla="*/ 2616912 w 12192000"/>
              <a:gd name="connsiteY227" fmla="*/ 49272 h 1162015"/>
              <a:gd name="connsiteX228" fmla="*/ 2698592 w 12192000"/>
              <a:gd name="connsiteY228" fmla="*/ 40388 h 1162015"/>
              <a:gd name="connsiteX229" fmla="*/ 2891953 w 12192000"/>
              <a:gd name="connsiteY229" fmla="*/ 33056 h 1162015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174180 w 12192000"/>
              <a:gd name="connsiteY220" fmla="*/ 110689 h 1157500"/>
              <a:gd name="connsiteX221" fmla="*/ 2214259 w 12192000"/>
              <a:gd name="connsiteY221" fmla="*/ 110542 h 1157500"/>
              <a:gd name="connsiteX222" fmla="*/ 2264911 w 12192000"/>
              <a:gd name="connsiteY222" fmla="*/ 101639 h 1157500"/>
              <a:gd name="connsiteX223" fmla="*/ 2298963 w 12192000"/>
              <a:gd name="connsiteY223" fmla="*/ 101356 h 1157500"/>
              <a:gd name="connsiteX224" fmla="*/ 2454058 w 12192000"/>
              <a:gd name="connsiteY224" fmla="*/ 67266 h 1157500"/>
              <a:gd name="connsiteX225" fmla="*/ 2534188 w 12192000"/>
              <a:gd name="connsiteY225" fmla="*/ 63730 h 1157500"/>
              <a:gd name="connsiteX226" fmla="*/ 2616912 w 12192000"/>
              <a:gd name="connsiteY226" fmla="*/ 44757 h 1157500"/>
              <a:gd name="connsiteX227" fmla="*/ 2698592 w 12192000"/>
              <a:gd name="connsiteY227" fmla="*/ 35873 h 1157500"/>
              <a:gd name="connsiteX228" fmla="*/ 2891953 w 12192000"/>
              <a:gd name="connsiteY22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214259 w 12192000"/>
              <a:gd name="connsiteY220" fmla="*/ 110542 h 1157500"/>
              <a:gd name="connsiteX221" fmla="*/ 2264911 w 12192000"/>
              <a:gd name="connsiteY221" fmla="*/ 101639 h 1157500"/>
              <a:gd name="connsiteX222" fmla="*/ 2298963 w 12192000"/>
              <a:gd name="connsiteY222" fmla="*/ 101356 h 1157500"/>
              <a:gd name="connsiteX223" fmla="*/ 2454058 w 12192000"/>
              <a:gd name="connsiteY223" fmla="*/ 67266 h 1157500"/>
              <a:gd name="connsiteX224" fmla="*/ 2534188 w 12192000"/>
              <a:gd name="connsiteY224" fmla="*/ 63730 h 1157500"/>
              <a:gd name="connsiteX225" fmla="*/ 2616912 w 12192000"/>
              <a:gd name="connsiteY225" fmla="*/ 44757 h 1157500"/>
              <a:gd name="connsiteX226" fmla="*/ 2698592 w 12192000"/>
              <a:gd name="connsiteY226" fmla="*/ 35873 h 1157500"/>
              <a:gd name="connsiteX227" fmla="*/ 2891953 w 12192000"/>
              <a:gd name="connsiteY22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214259 w 12192000"/>
              <a:gd name="connsiteY220" fmla="*/ 110542 h 1157500"/>
              <a:gd name="connsiteX221" fmla="*/ 2264911 w 12192000"/>
              <a:gd name="connsiteY221" fmla="*/ 101639 h 1157500"/>
              <a:gd name="connsiteX222" fmla="*/ 2454058 w 12192000"/>
              <a:gd name="connsiteY222" fmla="*/ 67266 h 1157500"/>
              <a:gd name="connsiteX223" fmla="*/ 2534188 w 12192000"/>
              <a:gd name="connsiteY223" fmla="*/ 63730 h 1157500"/>
              <a:gd name="connsiteX224" fmla="*/ 2616912 w 12192000"/>
              <a:gd name="connsiteY224" fmla="*/ 44757 h 1157500"/>
              <a:gd name="connsiteX225" fmla="*/ 2698592 w 12192000"/>
              <a:gd name="connsiteY225" fmla="*/ 35873 h 1157500"/>
              <a:gd name="connsiteX226" fmla="*/ 2891953 w 12192000"/>
              <a:gd name="connsiteY22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735783 w 12192000"/>
              <a:gd name="connsiteY210" fmla="*/ 177400 h 1157500"/>
              <a:gd name="connsiteX211" fmla="*/ 1797102 w 12192000"/>
              <a:gd name="connsiteY211" fmla="*/ 182289 h 1157500"/>
              <a:gd name="connsiteX212" fmla="*/ 1845638 w 12192000"/>
              <a:gd name="connsiteY212" fmla="*/ 163774 h 1157500"/>
              <a:gd name="connsiteX213" fmla="*/ 1848980 w 12192000"/>
              <a:gd name="connsiteY213" fmla="*/ 167516 h 1157500"/>
              <a:gd name="connsiteX214" fmla="*/ 1880587 w 12192000"/>
              <a:gd name="connsiteY214" fmla="*/ 165506 h 1157500"/>
              <a:gd name="connsiteX215" fmla="*/ 1995803 w 12192000"/>
              <a:gd name="connsiteY215" fmla="*/ 131847 h 1157500"/>
              <a:gd name="connsiteX216" fmla="*/ 2057448 w 12192000"/>
              <a:gd name="connsiteY216" fmla="*/ 128650 h 1157500"/>
              <a:gd name="connsiteX217" fmla="*/ 2119088 w 12192000"/>
              <a:gd name="connsiteY217" fmla="*/ 113508 h 1157500"/>
              <a:gd name="connsiteX218" fmla="*/ 2138831 w 12192000"/>
              <a:gd name="connsiteY218" fmla="*/ 116194 h 1157500"/>
              <a:gd name="connsiteX219" fmla="*/ 2214259 w 12192000"/>
              <a:gd name="connsiteY219" fmla="*/ 110542 h 1157500"/>
              <a:gd name="connsiteX220" fmla="*/ 2264911 w 12192000"/>
              <a:gd name="connsiteY220" fmla="*/ 101639 h 1157500"/>
              <a:gd name="connsiteX221" fmla="*/ 2454058 w 12192000"/>
              <a:gd name="connsiteY221" fmla="*/ 67266 h 1157500"/>
              <a:gd name="connsiteX222" fmla="*/ 2534188 w 12192000"/>
              <a:gd name="connsiteY222" fmla="*/ 63730 h 1157500"/>
              <a:gd name="connsiteX223" fmla="*/ 2616912 w 12192000"/>
              <a:gd name="connsiteY223" fmla="*/ 44757 h 1157500"/>
              <a:gd name="connsiteX224" fmla="*/ 2698592 w 12192000"/>
              <a:gd name="connsiteY224" fmla="*/ 35873 h 1157500"/>
              <a:gd name="connsiteX225" fmla="*/ 2891953 w 12192000"/>
              <a:gd name="connsiteY22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735783 w 12192000"/>
              <a:gd name="connsiteY209" fmla="*/ 177400 h 1157500"/>
              <a:gd name="connsiteX210" fmla="*/ 1797102 w 12192000"/>
              <a:gd name="connsiteY210" fmla="*/ 182289 h 1157500"/>
              <a:gd name="connsiteX211" fmla="*/ 1845638 w 12192000"/>
              <a:gd name="connsiteY211" fmla="*/ 163774 h 1157500"/>
              <a:gd name="connsiteX212" fmla="*/ 1848980 w 12192000"/>
              <a:gd name="connsiteY212" fmla="*/ 167516 h 1157500"/>
              <a:gd name="connsiteX213" fmla="*/ 1880587 w 12192000"/>
              <a:gd name="connsiteY213" fmla="*/ 165506 h 1157500"/>
              <a:gd name="connsiteX214" fmla="*/ 1995803 w 12192000"/>
              <a:gd name="connsiteY214" fmla="*/ 131847 h 1157500"/>
              <a:gd name="connsiteX215" fmla="*/ 2057448 w 12192000"/>
              <a:gd name="connsiteY215" fmla="*/ 128650 h 1157500"/>
              <a:gd name="connsiteX216" fmla="*/ 2119088 w 12192000"/>
              <a:gd name="connsiteY216" fmla="*/ 113508 h 1157500"/>
              <a:gd name="connsiteX217" fmla="*/ 2138831 w 12192000"/>
              <a:gd name="connsiteY217" fmla="*/ 116194 h 1157500"/>
              <a:gd name="connsiteX218" fmla="*/ 2214259 w 12192000"/>
              <a:gd name="connsiteY218" fmla="*/ 110542 h 1157500"/>
              <a:gd name="connsiteX219" fmla="*/ 2264911 w 12192000"/>
              <a:gd name="connsiteY219" fmla="*/ 101639 h 1157500"/>
              <a:gd name="connsiteX220" fmla="*/ 2454058 w 12192000"/>
              <a:gd name="connsiteY220" fmla="*/ 67266 h 1157500"/>
              <a:gd name="connsiteX221" fmla="*/ 2534188 w 12192000"/>
              <a:gd name="connsiteY221" fmla="*/ 63730 h 1157500"/>
              <a:gd name="connsiteX222" fmla="*/ 2616912 w 12192000"/>
              <a:gd name="connsiteY222" fmla="*/ 44757 h 1157500"/>
              <a:gd name="connsiteX223" fmla="*/ 2698592 w 12192000"/>
              <a:gd name="connsiteY223" fmla="*/ 35873 h 1157500"/>
              <a:gd name="connsiteX224" fmla="*/ 2891953 w 12192000"/>
              <a:gd name="connsiteY22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1069267 w 12192000"/>
              <a:gd name="connsiteY196" fmla="*/ 262766 h 1157500"/>
              <a:gd name="connsiteX197" fmla="*/ 1138407 w 12192000"/>
              <a:gd name="connsiteY197" fmla="*/ 246567 h 1157500"/>
              <a:gd name="connsiteX198" fmla="*/ 1164931 w 12192000"/>
              <a:gd name="connsiteY198" fmla="*/ 238622 h 1157500"/>
              <a:gd name="connsiteX199" fmla="*/ 1211622 w 12192000"/>
              <a:gd name="connsiteY199" fmla="*/ 220676 h 1157500"/>
              <a:gd name="connsiteX200" fmla="*/ 1274567 w 12192000"/>
              <a:gd name="connsiteY200" fmla="*/ 203380 h 1157500"/>
              <a:gd name="connsiteX201" fmla="*/ 1325029 w 12192000"/>
              <a:gd name="connsiteY201" fmla="*/ 207937 h 1157500"/>
              <a:gd name="connsiteX202" fmla="*/ 1356805 w 12192000"/>
              <a:gd name="connsiteY202" fmla="*/ 203622 h 1157500"/>
              <a:gd name="connsiteX203" fmla="*/ 1468752 w 12192000"/>
              <a:gd name="connsiteY203" fmla="*/ 214604 h 1157500"/>
              <a:gd name="connsiteX204" fmla="*/ 1650750 w 12192000"/>
              <a:gd name="connsiteY204" fmla="*/ 165090 h 1157500"/>
              <a:gd name="connsiteX205" fmla="*/ 1655056 w 12192000"/>
              <a:gd name="connsiteY205" fmla="*/ 172106 h 1157500"/>
              <a:gd name="connsiteX206" fmla="*/ 1683220 w 12192000"/>
              <a:gd name="connsiteY206" fmla="*/ 169652 h 1157500"/>
              <a:gd name="connsiteX207" fmla="*/ 1685599 w 12192000"/>
              <a:gd name="connsiteY207" fmla="*/ 165388 h 1157500"/>
              <a:gd name="connsiteX208" fmla="*/ 1735783 w 12192000"/>
              <a:gd name="connsiteY208" fmla="*/ 177400 h 1157500"/>
              <a:gd name="connsiteX209" fmla="*/ 1797102 w 12192000"/>
              <a:gd name="connsiteY209" fmla="*/ 182289 h 1157500"/>
              <a:gd name="connsiteX210" fmla="*/ 1845638 w 12192000"/>
              <a:gd name="connsiteY210" fmla="*/ 163774 h 1157500"/>
              <a:gd name="connsiteX211" fmla="*/ 1848980 w 12192000"/>
              <a:gd name="connsiteY211" fmla="*/ 167516 h 1157500"/>
              <a:gd name="connsiteX212" fmla="*/ 1880587 w 12192000"/>
              <a:gd name="connsiteY212" fmla="*/ 165506 h 1157500"/>
              <a:gd name="connsiteX213" fmla="*/ 1995803 w 12192000"/>
              <a:gd name="connsiteY213" fmla="*/ 131847 h 1157500"/>
              <a:gd name="connsiteX214" fmla="*/ 2057448 w 12192000"/>
              <a:gd name="connsiteY214" fmla="*/ 128650 h 1157500"/>
              <a:gd name="connsiteX215" fmla="*/ 2119088 w 12192000"/>
              <a:gd name="connsiteY215" fmla="*/ 113508 h 1157500"/>
              <a:gd name="connsiteX216" fmla="*/ 2138831 w 12192000"/>
              <a:gd name="connsiteY216" fmla="*/ 116194 h 1157500"/>
              <a:gd name="connsiteX217" fmla="*/ 2214259 w 12192000"/>
              <a:gd name="connsiteY217" fmla="*/ 110542 h 1157500"/>
              <a:gd name="connsiteX218" fmla="*/ 2264911 w 12192000"/>
              <a:gd name="connsiteY218" fmla="*/ 101639 h 1157500"/>
              <a:gd name="connsiteX219" fmla="*/ 2454058 w 12192000"/>
              <a:gd name="connsiteY219" fmla="*/ 67266 h 1157500"/>
              <a:gd name="connsiteX220" fmla="*/ 2534188 w 12192000"/>
              <a:gd name="connsiteY220" fmla="*/ 63730 h 1157500"/>
              <a:gd name="connsiteX221" fmla="*/ 2616912 w 12192000"/>
              <a:gd name="connsiteY221" fmla="*/ 44757 h 1157500"/>
              <a:gd name="connsiteX222" fmla="*/ 2698592 w 12192000"/>
              <a:gd name="connsiteY222" fmla="*/ 35873 h 1157500"/>
              <a:gd name="connsiteX223" fmla="*/ 2891953 w 12192000"/>
              <a:gd name="connsiteY22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703732 w 12192000"/>
              <a:gd name="connsiteY188" fmla="*/ 316599 h 1157500"/>
              <a:gd name="connsiteX189" fmla="*/ 853391 w 12192000"/>
              <a:gd name="connsiteY189" fmla="*/ 303591 h 1157500"/>
              <a:gd name="connsiteX190" fmla="*/ 925332 w 12192000"/>
              <a:gd name="connsiteY190" fmla="*/ 298686 h 1157500"/>
              <a:gd name="connsiteX191" fmla="*/ 941286 w 12192000"/>
              <a:gd name="connsiteY191" fmla="*/ 288932 h 1157500"/>
              <a:gd name="connsiteX192" fmla="*/ 950845 w 12192000"/>
              <a:gd name="connsiteY192" fmla="*/ 286595 h 1157500"/>
              <a:gd name="connsiteX193" fmla="*/ 953292 w 12192000"/>
              <a:gd name="connsiteY193" fmla="*/ 280892 h 1157500"/>
              <a:gd name="connsiteX194" fmla="*/ 967499 w 12192000"/>
              <a:gd name="connsiteY194" fmla="*/ 273760 h 1157500"/>
              <a:gd name="connsiteX195" fmla="*/ 1069267 w 12192000"/>
              <a:gd name="connsiteY195" fmla="*/ 262766 h 1157500"/>
              <a:gd name="connsiteX196" fmla="*/ 1138407 w 12192000"/>
              <a:gd name="connsiteY196" fmla="*/ 246567 h 1157500"/>
              <a:gd name="connsiteX197" fmla="*/ 1164931 w 12192000"/>
              <a:gd name="connsiteY197" fmla="*/ 238622 h 1157500"/>
              <a:gd name="connsiteX198" fmla="*/ 1211622 w 12192000"/>
              <a:gd name="connsiteY198" fmla="*/ 220676 h 1157500"/>
              <a:gd name="connsiteX199" fmla="*/ 1274567 w 12192000"/>
              <a:gd name="connsiteY199" fmla="*/ 203380 h 1157500"/>
              <a:gd name="connsiteX200" fmla="*/ 1325029 w 12192000"/>
              <a:gd name="connsiteY200" fmla="*/ 207937 h 1157500"/>
              <a:gd name="connsiteX201" fmla="*/ 1356805 w 12192000"/>
              <a:gd name="connsiteY201" fmla="*/ 203622 h 1157500"/>
              <a:gd name="connsiteX202" fmla="*/ 1468752 w 12192000"/>
              <a:gd name="connsiteY202" fmla="*/ 214604 h 1157500"/>
              <a:gd name="connsiteX203" fmla="*/ 1650750 w 12192000"/>
              <a:gd name="connsiteY203" fmla="*/ 165090 h 1157500"/>
              <a:gd name="connsiteX204" fmla="*/ 1655056 w 12192000"/>
              <a:gd name="connsiteY204" fmla="*/ 172106 h 1157500"/>
              <a:gd name="connsiteX205" fmla="*/ 1683220 w 12192000"/>
              <a:gd name="connsiteY205" fmla="*/ 169652 h 1157500"/>
              <a:gd name="connsiteX206" fmla="*/ 1685599 w 12192000"/>
              <a:gd name="connsiteY206" fmla="*/ 165388 h 1157500"/>
              <a:gd name="connsiteX207" fmla="*/ 1735783 w 12192000"/>
              <a:gd name="connsiteY207" fmla="*/ 177400 h 1157500"/>
              <a:gd name="connsiteX208" fmla="*/ 1797102 w 12192000"/>
              <a:gd name="connsiteY208" fmla="*/ 182289 h 1157500"/>
              <a:gd name="connsiteX209" fmla="*/ 1845638 w 12192000"/>
              <a:gd name="connsiteY209" fmla="*/ 163774 h 1157500"/>
              <a:gd name="connsiteX210" fmla="*/ 1848980 w 12192000"/>
              <a:gd name="connsiteY210" fmla="*/ 167516 h 1157500"/>
              <a:gd name="connsiteX211" fmla="*/ 1880587 w 12192000"/>
              <a:gd name="connsiteY211" fmla="*/ 165506 h 1157500"/>
              <a:gd name="connsiteX212" fmla="*/ 1995803 w 12192000"/>
              <a:gd name="connsiteY212" fmla="*/ 131847 h 1157500"/>
              <a:gd name="connsiteX213" fmla="*/ 2057448 w 12192000"/>
              <a:gd name="connsiteY213" fmla="*/ 128650 h 1157500"/>
              <a:gd name="connsiteX214" fmla="*/ 2119088 w 12192000"/>
              <a:gd name="connsiteY214" fmla="*/ 113508 h 1157500"/>
              <a:gd name="connsiteX215" fmla="*/ 2138831 w 12192000"/>
              <a:gd name="connsiteY215" fmla="*/ 116194 h 1157500"/>
              <a:gd name="connsiteX216" fmla="*/ 2214259 w 12192000"/>
              <a:gd name="connsiteY216" fmla="*/ 110542 h 1157500"/>
              <a:gd name="connsiteX217" fmla="*/ 2264911 w 12192000"/>
              <a:gd name="connsiteY217" fmla="*/ 101639 h 1157500"/>
              <a:gd name="connsiteX218" fmla="*/ 2454058 w 12192000"/>
              <a:gd name="connsiteY218" fmla="*/ 67266 h 1157500"/>
              <a:gd name="connsiteX219" fmla="*/ 2534188 w 12192000"/>
              <a:gd name="connsiteY219" fmla="*/ 63730 h 1157500"/>
              <a:gd name="connsiteX220" fmla="*/ 2616912 w 12192000"/>
              <a:gd name="connsiteY220" fmla="*/ 44757 h 1157500"/>
              <a:gd name="connsiteX221" fmla="*/ 2698592 w 12192000"/>
              <a:gd name="connsiteY221" fmla="*/ 35873 h 1157500"/>
              <a:gd name="connsiteX222" fmla="*/ 2891953 w 12192000"/>
              <a:gd name="connsiteY22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01779 w 12192000"/>
              <a:gd name="connsiteY134" fmla="*/ 149056 h 1157500"/>
              <a:gd name="connsiteX135" fmla="*/ 10149437 w 12192000"/>
              <a:gd name="connsiteY135" fmla="*/ 152166 h 1157500"/>
              <a:gd name="connsiteX136" fmla="*/ 10155104 w 12192000"/>
              <a:gd name="connsiteY136" fmla="*/ 151613 h 1157500"/>
              <a:gd name="connsiteX137" fmla="*/ 10250982 w 12192000"/>
              <a:gd name="connsiteY137" fmla="*/ 128642 h 1157500"/>
              <a:gd name="connsiteX138" fmla="*/ 10343301 w 12192000"/>
              <a:gd name="connsiteY138" fmla="*/ 90884 h 1157500"/>
              <a:gd name="connsiteX139" fmla="*/ 10366625 w 12192000"/>
              <a:gd name="connsiteY139" fmla="*/ 79428 h 1157500"/>
              <a:gd name="connsiteX140" fmla="*/ 10433505 w 12192000"/>
              <a:gd name="connsiteY140" fmla="*/ 65000 h 1157500"/>
              <a:gd name="connsiteX141" fmla="*/ 10547510 w 12192000"/>
              <a:gd name="connsiteY141" fmla="*/ 47246 h 1157500"/>
              <a:gd name="connsiteX142" fmla="*/ 10588150 w 12192000"/>
              <a:gd name="connsiteY142" fmla="*/ 32287 h 1157500"/>
              <a:gd name="connsiteX143" fmla="*/ 10589457 w 12192000"/>
              <a:gd name="connsiteY143" fmla="*/ 25296 h 1157500"/>
              <a:gd name="connsiteX144" fmla="*/ 10699976 w 12192000"/>
              <a:gd name="connsiteY144" fmla="*/ 43345 h 1157500"/>
              <a:gd name="connsiteX145" fmla="*/ 10812237 w 12192000"/>
              <a:gd name="connsiteY145" fmla="*/ 46327 h 1157500"/>
              <a:gd name="connsiteX146" fmla="*/ 10869837 w 12192000"/>
              <a:gd name="connsiteY146" fmla="*/ 65795 h 1157500"/>
              <a:gd name="connsiteX147" fmla="*/ 10881770 w 12192000"/>
              <a:gd name="connsiteY147" fmla="*/ 73672 h 1157500"/>
              <a:gd name="connsiteX148" fmla="*/ 10896899 w 12192000"/>
              <a:gd name="connsiteY148" fmla="*/ 70731 h 1157500"/>
              <a:gd name="connsiteX149" fmla="*/ 10901748 w 12192000"/>
              <a:gd name="connsiteY149" fmla="*/ 66352 h 1157500"/>
              <a:gd name="connsiteX150" fmla="*/ 10947419 w 12192000"/>
              <a:gd name="connsiteY150" fmla="*/ 83316 h 1157500"/>
              <a:gd name="connsiteX151" fmla="*/ 10953034 w 12192000"/>
              <a:gd name="connsiteY151" fmla="*/ 84438 h 1157500"/>
              <a:gd name="connsiteX152" fmla="*/ 10992070 w 12192000"/>
              <a:gd name="connsiteY152" fmla="*/ 88841 h 1157500"/>
              <a:gd name="connsiteX153" fmla="*/ 11112372 w 12192000"/>
              <a:gd name="connsiteY153" fmla="*/ 82247 h 1157500"/>
              <a:gd name="connsiteX154" fmla="*/ 11147719 w 12192000"/>
              <a:gd name="connsiteY154" fmla="*/ 80560 h 1157500"/>
              <a:gd name="connsiteX155" fmla="*/ 11172617 w 12192000"/>
              <a:gd name="connsiteY155" fmla="*/ 76265 h 1157500"/>
              <a:gd name="connsiteX156" fmla="*/ 11240397 w 12192000"/>
              <a:gd name="connsiteY156" fmla="*/ 81830 h 1157500"/>
              <a:gd name="connsiteX157" fmla="*/ 11270034 w 12192000"/>
              <a:gd name="connsiteY157" fmla="*/ 91947 h 1157500"/>
              <a:gd name="connsiteX158" fmla="*/ 11293091 w 12192000"/>
              <a:gd name="connsiteY158" fmla="*/ 92042 h 1157500"/>
              <a:gd name="connsiteX159" fmla="*/ 11310949 w 12192000"/>
              <a:gd name="connsiteY159" fmla="*/ 97842 h 1157500"/>
              <a:gd name="connsiteX160" fmla="*/ 11345279 w 12192000"/>
              <a:gd name="connsiteY160" fmla="*/ 95451 h 1157500"/>
              <a:gd name="connsiteX161" fmla="*/ 11354597 w 12192000"/>
              <a:gd name="connsiteY161" fmla="*/ 97953 h 1157500"/>
              <a:gd name="connsiteX162" fmla="*/ 11367725 w 12192000"/>
              <a:gd name="connsiteY162" fmla="*/ 97999 h 1157500"/>
              <a:gd name="connsiteX163" fmla="*/ 11399832 w 12192000"/>
              <a:gd name="connsiteY163" fmla="*/ 110616 h 1157500"/>
              <a:gd name="connsiteX164" fmla="*/ 11487595 w 12192000"/>
              <a:gd name="connsiteY164" fmla="*/ 152322 h 1157500"/>
              <a:gd name="connsiteX165" fmla="*/ 11590850 w 12192000"/>
              <a:gd name="connsiteY165" fmla="*/ 238552 h 1157500"/>
              <a:gd name="connsiteX166" fmla="*/ 11736204 w 12192000"/>
              <a:gd name="connsiteY166" fmla="*/ 277509 h 1157500"/>
              <a:gd name="connsiteX167" fmla="*/ 11760331 w 12192000"/>
              <a:gd name="connsiteY167" fmla="*/ 291936 h 1157500"/>
              <a:gd name="connsiteX168" fmla="*/ 11819139 w 12192000"/>
              <a:gd name="connsiteY168" fmla="*/ 304143 h 1157500"/>
              <a:gd name="connsiteX169" fmla="*/ 11821967 w 12192000"/>
              <a:gd name="connsiteY169" fmla="*/ 305790 h 1157500"/>
              <a:gd name="connsiteX170" fmla="*/ 11847125 w 12192000"/>
              <a:gd name="connsiteY170" fmla="*/ 297401 h 1157500"/>
              <a:gd name="connsiteX171" fmla="*/ 11980134 w 12192000"/>
              <a:gd name="connsiteY171" fmla="*/ 321911 h 1157500"/>
              <a:gd name="connsiteX172" fmla="*/ 12174576 w 12192000"/>
              <a:gd name="connsiteY172" fmla="*/ 376108 h 1157500"/>
              <a:gd name="connsiteX173" fmla="*/ 12192000 w 12192000"/>
              <a:gd name="connsiteY173" fmla="*/ 379233 h 1157500"/>
              <a:gd name="connsiteX174" fmla="*/ 12192000 w 12192000"/>
              <a:gd name="connsiteY174" fmla="*/ 1157500 h 1157500"/>
              <a:gd name="connsiteX175" fmla="*/ 0 w 12192000"/>
              <a:gd name="connsiteY175" fmla="*/ 1157500 h 1157500"/>
              <a:gd name="connsiteX176" fmla="*/ 0 w 12192000"/>
              <a:gd name="connsiteY176" fmla="*/ 483545 h 1157500"/>
              <a:gd name="connsiteX177" fmla="*/ 5331 w 12192000"/>
              <a:gd name="connsiteY177" fmla="*/ 482797 h 1157500"/>
              <a:gd name="connsiteX178" fmla="*/ 39902 w 12192000"/>
              <a:gd name="connsiteY178" fmla="*/ 472284 h 1157500"/>
              <a:gd name="connsiteX179" fmla="*/ 117880 w 12192000"/>
              <a:gd name="connsiteY179" fmla="*/ 420956 h 1157500"/>
              <a:gd name="connsiteX180" fmla="*/ 238140 w 12192000"/>
              <a:gd name="connsiteY180" fmla="*/ 379297 h 1157500"/>
              <a:gd name="connsiteX181" fmla="*/ 249589 w 12192000"/>
              <a:gd name="connsiteY181" fmla="*/ 379517 h 1157500"/>
              <a:gd name="connsiteX182" fmla="*/ 296963 w 12192000"/>
              <a:gd name="connsiteY182" fmla="*/ 356102 h 1157500"/>
              <a:gd name="connsiteX183" fmla="*/ 339235 w 12192000"/>
              <a:gd name="connsiteY183" fmla="*/ 324425 h 1157500"/>
              <a:gd name="connsiteX184" fmla="*/ 447152 w 12192000"/>
              <a:gd name="connsiteY184" fmla="*/ 327423 h 1157500"/>
              <a:gd name="connsiteX185" fmla="*/ 475247 w 12192000"/>
              <a:gd name="connsiteY185" fmla="*/ 336714 h 1157500"/>
              <a:gd name="connsiteX186" fmla="*/ 477967 w 12192000"/>
              <a:gd name="connsiteY186" fmla="*/ 337960 h 1157500"/>
              <a:gd name="connsiteX187" fmla="*/ 703732 w 12192000"/>
              <a:gd name="connsiteY187" fmla="*/ 316599 h 1157500"/>
              <a:gd name="connsiteX188" fmla="*/ 853391 w 12192000"/>
              <a:gd name="connsiteY188" fmla="*/ 303591 h 1157500"/>
              <a:gd name="connsiteX189" fmla="*/ 925332 w 12192000"/>
              <a:gd name="connsiteY189" fmla="*/ 298686 h 1157500"/>
              <a:gd name="connsiteX190" fmla="*/ 941286 w 12192000"/>
              <a:gd name="connsiteY190" fmla="*/ 288932 h 1157500"/>
              <a:gd name="connsiteX191" fmla="*/ 950845 w 12192000"/>
              <a:gd name="connsiteY191" fmla="*/ 286595 h 1157500"/>
              <a:gd name="connsiteX192" fmla="*/ 953292 w 12192000"/>
              <a:gd name="connsiteY192" fmla="*/ 280892 h 1157500"/>
              <a:gd name="connsiteX193" fmla="*/ 967499 w 12192000"/>
              <a:gd name="connsiteY193" fmla="*/ 273760 h 1157500"/>
              <a:gd name="connsiteX194" fmla="*/ 1069267 w 12192000"/>
              <a:gd name="connsiteY194" fmla="*/ 262766 h 1157500"/>
              <a:gd name="connsiteX195" fmla="*/ 1138407 w 12192000"/>
              <a:gd name="connsiteY195" fmla="*/ 246567 h 1157500"/>
              <a:gd name="connsiteX196" fmla="*/ 1164931 w 12192000"/>
              <a:gd name="connsiteY196" fmla="*/ 238622 h 1157500"/>
              <a:gd name="connsiteX197" fmla="*/ 1211622 w 12192000"/>
              <a:gd name="connsiteY197" fmla="*/ 220676 h 1157500"/>
              <a:gd name="connsiteX198" fmla="*/ 1274567 w 12192000"/>
              <a:gd name="connsiteY198" fmla="*/ 203380 h 1157500"/>
              <a:gd name="connsiteX199" fmla="*/ 1325029 w 12192000"/>
              <a:gd name="connsiteY199" fmla="*/ 207937 h 1157500"/>
              <a:gd name="connsiteX200" fmla="*/ 1356805 w 12192000"/>
              <a:gd name="connsiteY200" fmla="*/ 203622 h 1157500"/>
              <a:gd name="connsiteX201" fmla="*/ 1468752 w 12192000"/>
              <a:gd name="connsiteY201" fmla="*/ 214604 h 1157500"/>
              <a:gd name="connsiteX202" fmla="*/ 1650750 w 12192000"/>
              <a:gd name="connsiteY202" fmla="*/ 165090 h 1157500"/>
              <a:gd name="connsiteX203" fmla="*/ 1655056 w 12192000"/>
              <a:gd name="connsiteY203" fmla="*/ 172106 h 1157500"/>
              <a:gd name="connsiteX204" fmla="*/ 1683220 w 12192000"/>
              <a:gd name="connsiteY204" fmla="*/ 169652 h 1157500"/>
              <a:gd name="connsiteX205" fmla="*/ 1685599 w 12192000"/>
              <a:gd name="connsiteY205" fmla="*/ 165388 h 1157500"/>
              <a:gd name="connsiteX206" fmla="*/ 1735783 w 12192000"/>
              <a:gd name="connsiteY206" fmla="*/ 177400 h 1157500"/>
              <a:gd name="connsiteX207" fmla="*/ 1797102 w 12192000"/>
              <a:gd name="connsiteY207" fmla="*/ 182289 h 1157500"/>
              <a:gd name="connsiteX208" fmla="*/ 1845638 w 12192000"/>
              <a:gd name="connsiteY208" fmla="*/ 163774 h 1157500"/>
              <a:gd name="connsiteX209" fmla="*/ 1848980 w 12192000"/>
              <a:gd name="connsiteY209" fmla="*/ 167516 h 1157500"/>
              <a:gd name="connsiteX210" fmla="*/ 1880587 w 12192000"/>
              <a:gd name="connsiteY210" fmla="*/ 165506 h 1157500"/>
              <a:gd name="connsiteX211" fmla="*/ 1995803 w 12192000"/>
              <a:gd name="connsiteY211" fmla="*/ 131847 h 1157500"/>
              <a:gd name="connsiteX212" fmla="*/ 2057448 w 12192000"/>
              <a:gd name="connsiteY212" fmla="*/ 128650 h 1157500"/>
              <a:gd name="connsiteX213" fmla="*/ 2119088 w 12192000"/>
              <a:gd name="connsiteY213" fmla="*/ 113508 h 1157500"/>
              <a:gd name="connsiteX214" fmla="*/ 2138831 w 12192000"/>
              <a:gd name="connsiteY214" fmla="*/ 116194 h 1157500"/>
              <a:gd name="connsiteX215" fmla="*/ 2214259 w 12192000"/>
              <a:gd name="connsiteY215" fmla="*/ 110542 h 1157500"/>
              <a:gd name="connsiteX216" fmla="*/ 2264911 w 12192000"/>
              <a:gd name="connsiteY216" fmla="*/ 101639 h 1157500"/>
              <a:gd name="connsiteX217" fmla="*/ 2454058 w 12192000"/>
              <a:gd name="connsiteY217" fmla="*/ 67266 h 1157500"/>
              <a:gd name="connsiteX218" fmla="*/ 2534188 w 12192000"/>
              <a:gd name="connsiteY218" fmla="*/ 63730 h 1157500"/>
              <a:gd name="connsiteX219" fmla="*/ 2616912 w 12192000"/>
              <a:gd name="connsiteY219" fmla="*/ 44757 h 1157500"/>
              <a:gd name="connsiteX220" fmla="*/ 2698592 w 12192000"/>
              <a:gd name="connsiteY220" fmla="*/ 35873 h 1157500"/>
              <a:gd name="connsiteX221" fmla="*/ 2891953 w 12192000"/>
              <a:gd name="connsiteY221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01779 w 12192000"/>
              <a:gd name="connsiteY134" fmla="*/ 149056 h 1157500"/>
              <a:gd name="connsiteX135" fmla="*/ 10155104 w 12192000"/>
              <a:gd name="connsiteY135" fmla="*/ 151613 h 1157500"/>
              <a:gd name="connsiteX136" fmla="*/ 10250982 w 12192000"/>
              <a:gd name="connsiteY136" fmla="*/ 128642 h 1157500"/>
              <a:gd name="connsiteX137" fmla="*/ 10343301 w 12192000"/>
              <a:gd name="connsiteY137" fmla="*/ 90884 h 1157500"/>
              <a:gd name="connsiteX138" fmla="*/ 10366625 w 12192000"/>
              <a:gd name="connsiteY138" fmla="*/ 79428 h 1157500"/>
              <a:gd name="connsiteX139" fmla="*/ 10433505 w 12192000"/>
              <a:gd name="connsiteY139" fmla="*/ 65000 h 1157500"/>
              <a:gd name="connsiteX140" fmla="*/ 10547510 w 12192000"/>
              <a:gd name="connsiteY140" fmla="*/ 47246 h 1157500"/>
              <a:gd name="connsiteX141" fmla="*/ 10588150 w 12192000"/>
              <a:gd name="connsiteY141" fmla="*/ 32287 h 1157500"/>
              <a:gd name="connsiteX142" fmla="*/ 10589457 w 12192000"/>
              <a:gd name="connsiteY142" fmla="*/ 25296 h 1157500"/>
              <a:gd name="connsiteX143" fmla="*/ 10699976 w 12192000"/>
              <a:gd name="connsiteY143" fmla="*/ 43345 h 1157500"/>
              <a:gd name="connsiteX144" fmla="*/ 10812237 w 12192000"/>
              <a:gd name="connsiteY144" fmla="*/ 46327 h 1157500"/>
              <a:gd name="connsiteX145" fmla="*/ 10869837 w 12192000"/>
              <a:gd name="connsiteY145" fmla="*/ 65795 h 1157500"/>
              <a:gd name="connsiteX146" fmla="*/ 10881770 w 12192000"/>
              <a:gd name="connsiteY146" fmla="*/ 73672 h 1157500"/>
              <a:gd name="connsiteX147" fmla="*/ 10896899 w 12192000"/>
              <a:gd name="connsiteY147" fmla="*/ 70731 h 1157500"/>
              <a:gd name="connsiteX148" fmla="*/ 10901748 w 12192000"/>
              <a:gd name="connsiteY148" fmla="*/ 66352 h 1157500"/>
              <a:gd name="connsiteX149" fmla="*/ 10947419 w 12192000"/>
              <a:gd name="connsiteY149" fmla="*/ 83316 h 1157500"/>
              <a:gd name="connsiteX150" fmla="*/ 10953034 w 12192000"/>
              <a:gd name="connsiteY150" fmla="*/ 84438 h 1157500"/>
              <a:gd name="connsiteX151" fmla="*/ 10992070 w 12192000"/>
              <a:gd name="connsiteY151" fmla="*/ 88841 h 1157500"/>
              <a:gd name="connsiteX152" fmla="*/ 11112372 w 12192000"/>
              <a:gd name="connsiteY152" fmla="*/ 82247 h 1157500"/>
              <a:gd name="connsiteX153" fmla="*/ 11147719 w 12192000"/>
              <a:gd name="connsiteY153" fmla="*/ 80560 h 1157500"/>
              <a:gd name="connsiteX154" fmla="*/ 11172617 w 12192000"/>
              <a:gd name="connsiteY154" fmla="*/ 76265 h 1157500"/>
              <a:gd name="connsiteX155" fmla="*/ 11240397 w 12192000"/>
              <a:gd name="connsiteY155" fmla="*/ 81830 h 1157500"/>
              <a:gd name="connsiteX156" fmla="*/ 11270034 w 12192000"/>
              <a:gd name="connsiteY156" fmla="*/ 91947 h 1157500"/>
              <a:gd name="connsiteX157" fmla="*/ 11293091 w 12192000"/>
              <a:gd name="connsiteY157" fmla="*/ 92042 h 1157500"/>
              <a:gd name="connsiteX158" fmla="*/ 11310949 w 12192000"/>
              <a:gd name="connsiteY158" fmla="*/ 97842 h 1157500"/>
              <a:gd name="connsiteX159" fmla="*/ 11345279 w 12192000"/>
              <a:gd name="connsiteY159" fmla="*/ 95451 h 1157500"/>
              <a:gd name="connsiteX160" fmla="*/ 11354597 w 12192000"/>
              <a:gd name="connsiteY160" fmla="*/ 97953 h 1157500"/>
              <a:gd name="connsiteX161" fmla="*/ 11367725 w 12192000"/>
              <a:gd name="connsiteY161" fmla="*/ 97999 h 1157500"/>
              <a:gd name="connsiteX162" fmla="*/ 11399832 w 12192000"/>
              <a:gd name="connsiteY162" fmla="*/ 110616 h 1157500"/>
              <a:gd name="connsiteX163" fmla="*/ 11487595 w 12192000"/>
              <a:gd name="connsiteY163" fmla="*/ 152322 h 1157500"/>
              <a:gd name="connsiteX164" fmla="*/ 11590850 w 12192000"/>
              <a:gd name="connsiteY164" fmla="*/ 238552 h 1157500"/>
              <a:gd name="connsiteX165" fmla="*/ 11736204 w 12192000"/>
              <a:gd name="connsiteY165" fmla="*/ 277509 h 1157500"/>
              <a:gd name="connsiteX166" fmla="*/ 11760331 w 12192000"/>
              <a:gd name="connsiteY166" fmla="*/ 291936 h 1157500"/>
              <a:gd name="connsiteX167" fmla="*/ 11819139 w 12192000"/>
              <a:gd name="connsiteY167" fmla="*/ 304143 h 1157500"/>
              <a:gd name="connsiteX168" fmla="*/ 11821967 w 12192000"/>
              <a:gd name="connsiteY168" fmla="*/ 305790 h 1157500"/>
              <a:gd name="connsiteX169" fmla="*/ 11847125 w 12192000"/>
              <a:gd name="connsiteY169" fmla="*/ 297401 h 1157500"/>
              <a:gd name="connsiteX170" fmla="*/ 11980134 w 12192000"/>
              <a:gd name="connsiteY170" fmla="*/ 321911 h 1157500"/>
              <a:gd name="connsiteX171" fmla="*/ 12174576 w 12192000"/>
              <a:gd name="connsiteY171" fmla="*/ 376108 h 1157500"/>
              <a:gd name="connsiteX172" fmla="*/ 12192000 w 12192000"/>
              <a:gd name="connsiteY172" fmla="*/ 379233 h 1157500"/>
              <a:gd name="connsiteX173" fmla="*/ 12192000 w 12192000"/>
              <a:gd name="connsiteY173" fmla="*/ 1157500 h 1157500"/>
              <a:gd name="connsiteX174" fmla="*/ 0 w 12192000"/>
              <a:gd name="connsiteY174" fmla="*/ 1157500 h 1157500"/>
              <a:gd name="connsiteX175" fmla="*/ 0 w 12192000"/>
              <a:gd name="connsiteY175" fmla="*/ 483545 h 1157500"/>
              <a:gd name="connsiteX176" fmla="*/ 5331 w 12192000"/>
              <a:gd name="connsiteY176" fmla="*/ 482797 h 1157500"/>
              <a:gd name="connsiteX177" fmla="*/ 39902 w 12192000"/>
              <a:gd name="connsiteY177" fmla="*/ 472284 h 1157500"/>
              <a:gd name="connsiteX178" fmla="*/ 117880 w 12192000"/>
              <a:gd name="connsiteY178" fmla="*/ 420956 h 1157500"/>
              <a:gd name="connsiteX179" fmla="*/ 238140 w 12192000"/>
              <a:gd name="connsiteY179" fmla="*/ 379297 h 1157500"/>
              <a:gd name="connsiteX180" fmla="*/ 249589 w 12192000"/>
              <a:gd name="connsiteY180" fmla="*/ 379517 h 1157500"/>
              <a:gd name="connsiteX181" fmla="*/ 296963 w 12192000"/>
              <a:gd name="connsiteY181" fmla="*/ 356102 h 1157500"/>
              <a:gd name="connsiteX182" fmla="*/ 339235 w 12192000"/>
              <a:gd name="connsiteY182" fmla="*/ 324425 h 1157500"/>
              <a:gd name="connsiteX183" fmla="*/ 447152 w 12192000"/>
              <a:gd name="connsiteY183" fmla="*/ 327423 h 1157500"/>
              <a:gd name="connsiteX184" fmla="*/ 475247 w 12192000"/>
              <a:gd name="connsiteY184" fmla="*/ 336714 h 1157500"/>
              <a:gd name="connsiteX185" fmla="*/ 477967 w 12192000"/>
              <a:gd name="connsiteY185" fmla="*/ 337960 h 1157500"/>
              <a:gd name="connsiteX186" fmla="*/ 703732 w 12192000"/>
              <a:gd name="connsiteY186" fmla="*/ 316599 h 1157500"/>
              <a:gd name="connsiteX187" fmla="*/ 853391 w 12192000"/>
              <a:gd name="connsiteY187" fmla="*/ 303591 h 1157500"/>
              <a:gd name="connsiteX188" fmla="*/ 925332 w 12192000"/>
              <a:gd name="connsiteY188" fmla="*/ 298686 h 1157500"/>
              <a:gd name="connsiteX189" fmla="*/ 941286 w 12192000"/>
              <a:gd name="connsiteY189" fmla="*/ 288932 h 1157500"/>
              <a:gd name="connsiteX190" fmla="*/ 950845 w 12192000"/>
              <a:gd name="connsiteY190" fmla="*/ 286595 h 1157500"/>
              <a:gd name="connsiteX191" fmla="*/ 953292 w 12192000"/>
              <a:gd name="connsiteY191" fmla="*/ 280892 h 1157500"/>
              <a:gd name="connsiteX192" fmla="*/ 967499 w 12192000"/>
              <a:gd name="connsiteY192" fmla="*/ 273760 h 1157500"/>
              <a:gd name="connsiteX193" fmla="*/ 1069267 w 12192000"/>
              <a:gd name="connsiteY193" fmla="*/ 262766 h 1157500"/>
              <a:gd name="connsiteX194" fmla="*/ 1138407 w 12192000"/>
              <a:gd name="connsiteY194" fmla="*/ 246567 h 1157500"/>
              <a:gd name="connsiteX195" fmla="*/ 1164931 w 12192000"/>
              <a:gd name="connsiteY195" fmla="*/ 238622 h 1157500"/>
              <a:gd name="connsiteX196" fmla="*/ 1211622 w 12192000"/>
              <a:gd name="connsiteY196" fmla="*/ 220676 h 1157500"/>
              <a:gd name="connsiteX197" fmla="*/ 1274567 w 12192000"/>
              <a:gd name="connsiteY197" fmla="*/ 203380 h 1157500"/>
              <a:gd name="connsiteX198" fmla="*/ 1325029 w 12192000"/>
              <a:gd name="connsiteY198" fmla="*/ 207937 h 1157500"/>
              <a:gd name="connsiteX199" fmla="*/ 1356805 w 12192000"/>
              <a:gd name="connsiteY199" fmla="*/ 203622 h 1157500"/>
              <a:gd name="connsiteX200" fmla="*/ 1468752 w 12192000"/>
              <a:gd name="connsiteY200" fmla="*/ 214604 h 1157500"/>
              <a:gd name="connsiteX201" fmla="*/ 1650750 w 12192000"/>
              <a:gd name="connsiteY201" fmla="*/ 165090 h 1157500"/>
              <a:gd name="connsiteX202" fmla="*/ 1655056 w 12192000"/>
              <a:gd name="connsiteY202" fmla="*/ 172106 h 1157500"/>
              <a:gd name="connsiteX203" fmla="*/ 1683220 w 12192000"/>
              <a:gd name="connsiteY203" fmla="*/ 169652 h 1157500"/>
              <a:gd name="connsiteX204" fmla="*/ 1685599 w 12192000"/>
              <a:gd name="connsiteY204" fmla="*/ 165388 h 1157500"/>
              <a:gd name="connsiteX205" fmla="*/ 1735783 w 12192000"/>
              <a:gd name="connsiteY205" fmla="*/ 177400 h 1157500"/>
              <a:gd name="connsiteX206" fmla="*/ 1797102 w 12192000"/>
              <a:gd name="connsiteY206" fmla="*/ 182289 h 1157500"/>
              <a:gd name="connsiteX207" fmla="*/ 1845638 w 12192000"/>
              <a:gd name="connsiteY207" fmla="*/ 163774 h 1157500"/>
              <a:gd name="connsiteX208" fmla="*/ 1848980 w 12192000"/>
              <a:gd name="connsiteY208" fmla="*/ 167516 h 1157500"/>
              <a:gd name="connsiteX209" fmla="*/ 1880587 w 12192000"/>
              <a:gd name="connsiteY209" fmla="*/ 165506 h 1157500"/>
              <a:gd name="connsiteX210" fmla="*/ 1995803 w 12192000"/>
              <a:gd name="connsiteY210" fmla="*/ 131847 h 1157500"/>
              <a:gd name="connsiteX211" fmla="*/ 2057448 w 12192000"/>
              <a:gd name="connsiteY211" fmla="*/ 128650 h 1157500"/>
              <a:gd name="connsiteX212" fmla="*/ 2119088 w 12192000"/>
              <a:gd name="connsiteY212" fmla="*/ 113508 h 1157500"/>
              <a:gd name="connsiteX213" fmla="*/ 2138831 w 12192000"/>
              <a:gd name="connsiteY213" fmla="*/ 116194 h 1157500"/>
              <a:gd name="connsiteX214" fmla="*/ 2214259 w 12192000"/>
              <a:gd name="connsiteY214" fmla="*/ 110542 h 1157500"/>
              <a:gd name="connsiteX215" fmla="*/ 2264911 w 12192000"/>
              <a:gd name="connsiteY215" fmla="*/ 101639 h 1157500"/>
              <a:gd name="connsiteX216" fmla="*/ 2454058 w 12192000"/>
              <a:gd name="connsiteY216" fmla="*/ 67266 h 1157500"/>
              <a:gd name="connsiteX217" fmla="*/ 2534188 w 12192000"/>
              <a:gd name="connsiteY217" fmla="*/ 63730 h 1157500"/>
              <a:gd name="connsiteX218" fmla="*/ 2616912 w 12192000"/>
              <a:gd name="connsiteY218" fmla="*/ 44757 h 1157500"/>
              <a:gd name="connsiteX219" fmla="*/ 2698592 w 12192000"/>
              <a:gd name="connsiteY219" fmla="*/ 35873 h 1157500"/>
              <a:gd name="connsiteX220" fmla="*/ 2891953 w 12192000"/>
              <a:gd name="connsiteY220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55104 w 12192000"/>
              <a:gd name="connsiteY134" fmla="*/ 151613 h 1157500"/>
              <a:gd name="connsiteX135" fmla="*/ 10250982 w 12192000"/>
              <a:gd name="connsiteY135" fmla="*/ 128642 h 1157500"/>
              <a:gd name="connsiteX136" fmla="*/ 10343301 w 12192000"/>
              <a:gd name="connsiteY136" fmla="*/ 90884 h 1157500"/>
              <a:gd name="connsiteX137" fmla="*/ 10366625 w 12192000"/>
              <a:gd name="connsiteY137" fmla="*/ 79428 h 1157500"/>
              <a:gd name="connsiteX138" fmla="*/ 10433505 w 12192000"/>
              <a:gd name="connsiteY138" fmla="*/ 65000 h 1157500"/>
              <a:gd name="connsiteX139" fmla="*/ 10547510 w 12192000"/>
              <a:gd name="connsiteY139" fmla="*/ 47246 h 1157500"/>
              <a:gd name="connsiteX140" fmla="*/ 10588150 w 12192000"/>
              <a:gd name="connsiteY140" fmla="*/ 32287 h 1157500"/>
              <a:gd name="connsiteX141" fmla="*/ 10589457 w 12192000"/>
              <a:gd name="connsiteY141" fmla="*/ 25296 h 1157500"/>
              <a:gd name="connsiteX142" fmla="*/ 10699976 w 12192000"/>
              <a:gd name="connsiteY142" fmla="*/ 43345 h 1157500"/>
              <a:gd name="connsiteX143" fmla="*/ 10812237 w 12192000"/>
              <a:gd name="connsiteY143" fmla="*/ 46327 h 1157500"/>
              <a:gd name="connsiteX144" fmla="*/ 10869837 w 12192000"/>
              <a:gd name="connsiteY144" fmla="*/ 65795 h 1157500"/>
              <a:gd name="connsiteX145" fmla="*/ 10881770 w 12192000"/>
              <a:gd name="connsiteY145" fmla="*/ 73672 h 1157500"/>
              <a:gd name="connsiteX146" fmla="*/ 10896899 w 12192000"/>
              <a:gd name="connsiteY146" fmla="*/ 70731 h 1157500"/>
              <a:gd name="connsiteX147" fmla="*/ 10901748 w 12192000"/>
              <a:gd name="connsiteY147" fmla="*/ 66352 h 1157500"/>
              <a:gd name="connsiteX148" fmla="*/ 10947419 w 12192000"/>
              <a:gd name="connsiteY148" fmla="*/ 83316 h 1157500"/>
              <a:gd name="connsiteX149" fmla="*/ 10953034 w 12192000"/>
              <a:gd name="connsiteY149" fmla="*/ 84438 h 1157500"/>
              <a:gd name="connsiteX150" fmla="*/ 10992070 w 12192000"/>
              <a:gd name="connsiteY150" fmla="*/ 88841 h 1157500"/>
              <a:gd name="connsiteX151" fmla="*/ 11112372 w 12192000"/>
              <a:gd name="connsiteY151" fmla="*/ 82247 h 1157500"/>
              <a:gd name="connsiteX152" fmla="*/ 11147719 w 12192000"/>
              <a:gd name="connsiteY152" fmla="*/ 80560 h 1157500"/>
              <a:gd name="connsiteX153" fmla="*/ 11172617 w 12192000"/>
              <a:gd name="connsiteY153" fmla="*/ 76265 h 1157500"/>
              <a:gd name="connsiteX154" fmla="*/ 11240397 w 12192000"/>
              <a:gd name="connsiteY154" fmla="*/ 81830 h 1157500"/>
              <a:gd name="connsiteX155" fmla="*/ 11270034 w 12192000"/>
              <a:gd name="connsiteY155" fmla="*/ 91947 h 1157500"/>
              <a:gd name="connsiteX156" fmla="*/ 11293091 w 12192000"/>
              <a:gd name="connsiteY156" fmla="*/ 92042 h 1157500"/>
              <a:gd name="connsiteX157" fmla="*/ 11310949 w 12192000"/>
              <a:gd name="connsiteY157" fmla="*/ 97842 h 1157500"/>
              <a:gd name="connsiteX158" fmla="*/ 11345279 w 12192000"/>
              <a:gd name="connsiteY158" fmla="*/ 95451 h 1157500"/>
              <a:gd name="connsiteX159" fmla="*/ 11354597 w 12192000"/>
              <a:gd name="connsiteY159" fmla="*/ 97953 h 1157500"/>
              <a:gd name="connsiteX160" fmla="*/ 11367725 w 12192000"/>
              <a:gd name="connsiteY160" fmla="*/ 97999 h 1157500"/>
              <a:gd name="connsiteX161" fmla="*/ 11399832 w 12192000"/>
              <a:gd name="connsiteY161" fmla="*/ 110616 h 1157500"/>
              <a:gd name="connsiteX162" fmla="*/ 11487595 w 12192000"/>
              <a:gd name="connsiteY162" fmla="*/ 152322 h 1157500"/>
              <a:gd name="connsiteX163" fmla="*/ 11590850 w 12192000"/>
              <a:gd name="connsiteY163" fmla="*/ 238552 h 1157500"/>
              <a:gd name="connsiteX164" fmla="*/ 11736204 w 12192000"/>
              <a:gd name="connsiteY164" fmla="*/ 277509 h 1157500"/>
              <a:gd name="connsiteX165" fmla="*/ 11760331 w 12192000"/>
              <a:gd name="connsiteY165" fmla="*/ 291936 h 1157500"/>
              <a:gd name="connsiteX166" fmla="*/ 11819139 w 12192000"/>
              <a:gd name="connsiteY166" fmla="*/ 304143 h 1157500"/>
              <a:gd name="connsiteX167" fmla="*/ 11821967 w 12192000"/>
              <a:gd name="connsiteY167" fmla="*/ 305790 h 1157500"/>
              <a:gd name="connsiteX168" fmla="*/ 11847125 w 12192000"/>
              <a:gd name="connsiteY168" fmla="*/ 297401 h 1157500"/>
              <a:gd name="connsiteX169" fmla="*/ 11980134 w 12192000"/>
              <a:gd name="connsiteY169" fmla="*/ 321911 h 1157500"/>
              <a:gd name="connsiteX170" fmla="*/ 12174576 w 12192000"/>
              <a:gd name="connsiteY170" fmla="*/ 376108 h 1157500"/>
              <a:gd name="connsiteX171" fmla="*/ 12192000 w 12192000"/>
              <a:gd name="connsiteY171" fmla="*/ 379233 h 1157500"/>
              <a:gd name="connsiteX172" fmla="*/ 12192000 w 12192000"/>
              <a:gd name="connsiteY172" fmla="*/ 1157500 h 1157500"/>
              <a:gd name="connsiteX173" fmla="*/ 0 w 12192000"/>
              <a:gd name="connsiteY173" fmla="*/ 1157500 h 1157500"/>
              <a:gd name="connsiteX174" fmla="*/ 0 w 12192000"/>
              <a:gd name="connsiteY174" fmla="*/ 483545 h 1157500"/>
              <a:gd name="connsiteX175" fmla="*/ 5331 w 12192000"/>
              <a:gd name="connsiteY175" fmla="*/ 482797 h 1157500"/>
              <a:gd name="connsiteX176" fmla="*/ 39902 w 12192000"/>
              <a:gd name="connsiteY176" fmla="*/ 472284 h 1157500"/>
              <a:gd name="connsiteX177" fmla="*/ 117880 w 12192000"/>
              <a:gd name="connsiteY177" fmla="*/ 420956 h 1157500"/>
              <a:gd name="connsiteX178" fmla="*/ 238140 w 12192000"/>
              <a:gd name="connsiteY178" fmla="*/ 379297 h 1157500"/>
              <a:gd name="connsiteX179" fmla="*/ 249589 w 12192000"/>
              <a:gd name="connsiteY179" fmla="*/ 379517 h 1157500"/>
              <a:gd name="connsiteX180" fmla="*/ 296963 w 12192000"/>
              <a:gd name="connsiteY180" fmla="*/ 356102 h 1157500"/>
              <a:gd name="connsiteX181" fmla="*/ 339235 w 12192000"/>
              <a:gd name="connsiteY181" fmla="*/ 324425 h 1157500"/>
              <a:gd name="connsiteX182" fmla="*/ 447152 w 12192000"/>
              <a:gd name="connsiteY182" fmla="*/ 327423 h 1157500"/>
              <a:gd name="connsiteX183" fmla="*/ 475247 w 12192000"/>
              <a:gd name="connsiteY183" fmla="*/ 336714 h 1157500"/>
              <a:gd name="connsiteX184" fmla="*/ 477967 w 12192000"/>
              <a:gd name="connsiteY184" fmla="*/ 337960 h 1157500"/>
              <a:gd name="connsiteX185" fmla="*/ 703732 w 12192000"/>
              <a:gd name="connsiteY185" fmla="*/ 316599 h 1157500"/>
              <a:gd name="connsiteX186" fmla="*/ 853391 w 12192000"/>
              <a:gd name="connsiteY186" fmla="*/ 303591 h 1157500"/>
              <a:gd name="connsiteX187" fmla="*/ 925332 w 12192000"/>
              <a:gd name="connsiteY187" fmla="*/ 298686 h 1157500"/>
              <a:gd name="connsiteX188" fmla="*/ 941286 w 12192000"/>
              <a:gd name="connsiteY188" fmla="*/ 288932 h 1157500"/>
              <a:gd name="connsiteX189" fmla="*/ 950845 w 12192000"/>
              <a:gd name="connsiteY189" fmla="*/ 286595 h 1157500"/>
              <a:gd name="connsiteX190" fmla="*/ 953292 w 12192000"/>
              <a:gd name="connsiteY190" fmla="*/ 280892 h 1157500"/>
              <a:gd name="connsiteX191" fmla="*/ 967499 w 12192000"/>
              <a:gd name="connsiteY191" fmla="*/ 273760 h 1157500"/>
              <a:gd name="connsiteX192" fmla="*/ 1069267 w 12192000"/>
              <a:gd name="connsiteY192" fmla="*/ 262766 h 1157500"/>
              <a:gd name="connsiteX193" fmla="*/ 1138407 w 12192000"/>
              <a:gd name="connsiteY193" fmla="*/ 246567 h 1157500"/>
              <a:gd name="connsiteX194" fmla="*/ 1164931 w 12192000"/>
              <a:gd name="connsiteY194" fmla="*/ 238622 h 1157500"/>
              <a:gd name="connsiteX195" fmla="*/ 1211622 w 12192000"/>
              <a:gd name="connsiteY195" fmla="*/ 220676 h 1157500"/>
              <a:gd name="connsiteX196" fmla="*/ 1274567 w 12192000"/>
              <a:gd name="connsiteY196" fmla="*/ 203380 h 1157500"/>
              <a:gd name="connsiteX197" fmla="*/ 1325029 w 12192000"/>
              <a:gd name="connsiteY197" fmla="*/ 207937 h 1157500"/>
              <a:gd name="connsiteX198" fmla="*/ 1356805 w 12192000"/>
              <a:gd name="connsiteY198" fmla="*/ 203622 h 1157500"/>
              <a:gd name="connsiteX199" fmla="*/ 1468752 w 12192000"/>
              <a:gd name="connsiteY199" fmla="*/ 214604 h 1157500"/>
              <a:gd name="connsiteX200" fmla="*/ 1650750 w 12192000"/>
              <a:gd name="connsiteY200" fmla="*/ 165090 h 1157500"/>
              <a:gd name="connsiteX201" fmla="*/ 1655056 w 12192000"/>
              <a:gd name="connsiteY201" fmla="*/ 172106 h 1157500"/>
              <a:gd name="connsiteX202" fmla="*/ 1683220 w 12192000"/>
              <a:gd name="connsiteY202" fmla="*/ 169652 h 1157500"/>
              <a:gd name="connsiteX203" fmla="*/ 1685599 w 12192000"/>
              <a:gd name="connsiteY203" fmla="*/ 165388 h 1157500"/>
              <a:gd name="connsiteX204" fmla="*/ 1735783 w 12192000"/>
              <a:gd name="connsiteY204" fmla="*/ 177400 h 1157500"/>
              <a:gd name="connsiteX205" fmla="*/ 1797102 w 12192000"/>
              <a:gd name="connsiteY205" fmla="*/ 182289 h 1157500"/>
              <a:gd name="connsiteX206" fmla="*/ 1845638 w 12192000"/>
              <a:gd name="connsiteY206" fmla="*/ 163774 h 1157500"/>
              <a:gd name="connsiteX207" fmla="*/ 1848980 w 12192000"/>
              <a:gd name="connsiteY207" fmla="*/ 167516 h 1157500"/>
              <a:gd name="connsiteX208" fmla="*/ 1880587 w 12192000"/>
              <a:gd name="connsiteY208" fmla="*/ 165506 h 1157500"/>
              <a:gd name="connsiteX209" fmla="*/ 1995803 w 12192000"/>
              <a:gd name="connsiteY209" fmla="*/ 131847 h 1157500"/>
              <a:gd name="connsiteX210" fmla="*/ 2057448 w 12192000"/>
              <a:gd name="connsiteY210" fmla="*/ 128650 h 1157500"/>
              <a:gd name="connsiteX211" fmla="*/ 2119088 w 12192000"/>
              <a:gd name="connsiteY211" fmla="*/ 113508 h 1157500"/>
              <a:gd name="connsiteX212" fmla="*/ 2138831 w 12192000"/>
              <a:gd name="connsiteY212" fmla="*/ 116194 h 1157500"/>
              <a:gd name="connsiteX213" fmla="*/ 2214259 w 12192000"/>
              <a:gd name="connsiteY213" fmla="*/ 110542 h 1157500"/>
              <a:gd name="connsiteX214" fmla="*/ 2264911 w 12192000"/>
              <a:gd name="connsiteY214" fmla="*/ 101639 h 1157500"/>
              <a:gd name="connsiteX215" fmla="*/ 2454058 w 12192000"/>
              <a:gd name="connsiteY215" fmla="*/ 67266 h 1157500"/>
              <a:gd name="connsiteX216" fmla="*/ 2534188 w 12192000"/>
              <a:gd name="connsiteY216" fmla="*/ 63730 h 1157500"/>
              <a:gd name="connsiteX217" fmla="*/ 2616912 w 12192000"/>
              <a:gd name="connsiteY217" fmla="*/ 44757 h 1157500"/>
              <a:gd name="connsiteX218" fmla="*/ 2698592 w 12192000"/>
              <a:gd name="connsiteY218" fmla="*/ 35873 h 1157500"/>
              <a:gd name="connsiteX219" fmla="*/ 2891953 w 12192000"/>
              <a:gd name="connsiteY219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155104 w 12192000"/>
              <a:gd name="connsiteY133" fmla="*/ 151613 h 1157500"/>
              <a:gd name="connsiteX134" fmla="*/ 10250982 w 12192000"/>
              <a:gd name="connsiteY134" fmla="*/ 128642 h 1157500"/>
              <a:gd name="connsiteX135" fmla="*/ 10343301 w 12192000"/>
              <a:gd name="connsiteY135" fmla="*/ 90884 h 1157500"/>
              <a:gd name="connsiteX136" fmla="*/ 10366625 w 12192000"/>
              <a:gd name="connsiteY136" fmla="*/ 79428 h 1157500"/>
              <a:gd name="connsiteX137" fmla="*/ 10433505 w 12192000"/>
              <a:gd name="connsiteY137" fmla="*/ 65000 h 1157500"/>
              <a:gd name="connsiteX138" fmla="*/ 10547510 w 12192000"/>
              <a:gd name="connsiteY138" fmla="*/ 47246 h 1157500"/>
              <a:gd name="connsiteX139" fmla="*/ 10588150 w 12192000"/>
              <a:gd name="connsiteY139" fmla="*/ 32287 h 1157500"/>
              <a:gd name="connsiteX140" fmla="*/ 10589457 w 12192000"/>
              <a:gd name="connsiteY140" fmla="*/ 25296 h 1157500"/>
              <a:gd name="connsiteX141" fmla="*/ 10699976 w 12192000"/>
              <a:gd name="connsiteY141" fmla="*/ 43345 h 1157500"/>
              <a:gd name="connsiteX142" fmla="*/ 10812237 w 12192000"/>
              <a:gd name="connsiteY142" fmla="*/ 46327 h 1157500"/>
              <a:gd name="connsiteX143" fmla="*/ 10869837 w 12192000"/>
              <a:gd name="connsiteY143" fmla="*/ 65795 h 1157500"/>
              <a:gd name="connsiteX144" fmla="*/ 10881770 w 12192000"/>
              <a:gd name="connsiteY144" fmla="*/ 73672 h 1157500"/>
              <a:gd name="connsiteX145" fmla="*/ 10896899 w 12192000"/>
              <a:gd name="connsiteY145" fmla="*/ 70731 h 1157500"/>
              <a:gd name="connsiteX146" fmla="*/ 10901748 w 12192000"/>
              <a:gd name="connsiteY146" fmla="*/ 66352 h 1157500"/>
              <a:gd name="connsiteX147" fmla="*/ 10947419 w 12192000"/>
              <a:gd name="connsiteY147" fmla="*/ 83316 h 1157500"/>
              <a:gd name="connsiteX148" fmla="*/ 10953034 w 12192000"/>
              <a:gd name="connsiteY148" fmla="*/ 84438 h 1157500"/>
              <a:gd name="connsiteX149" fmla="*/ 10992070 w 12192000"/>
              <a:gd name="connsiteY149" fmla="*/ 88841 h 1157500"/>
              <a:gd name="connsiteX150" fmla="*/ 11112372 w 12192000"/>
              <a:gd name="connsiteY150" fmla="*/ 82247 h 1157500"/>
              <a:gd name="connsiteX151" fmla="*/ 11147719 w 12192000"/>
              <a:gd name="connsiteY151" fmla="*/ 80560 h 1157500"/>
              <a:gd name="connsiteX152" fmla="*/ 11172617 w 12192000"/>
              <a:gd name="connsiteY152" fmla="*/ 76265 h 1157500"/>
              <a:gd name="connsiteX153" fmla="*/ 11240397 w 12192000"/>
              <a:gd name="connsiteY153" fmla="*/ 81830 h 1157500"/>
              <a:gd name="connsiteX154" fmla="*/ 11270034 w 12192000"/>
              <a:gd name="connsiteY154" fmla="*/ 91947 h 1157500"/>
              <a:gd name="connsiteX155" fmla="*/ 11293091 w 12192000"/>
              <a:gd name="connsiteY155" fmla="*/ 92042 h 1157500"/>
              <a:gd name="connsiteX156" fmla="*/ 11310949 w 12192000"/>
              <a:gd name="connsiteY156" fmla="*/ 97842 h 1157500"/>
              <a:gd name="connsiteX157" fmla="*/ 11345279 w 12192000"/>
              <a:gd name="connsiteY157" fmla="*/ 95451 h 1157500"/>
              <a:gd name="connsiteX158" fmla="*/ 11354597 w 12192000"/>
              <a:gd name="connsiteY158" fmla="*/ 97953 h 1157500"/>
              <a:gd name="connsiteX159" fmla="*/ 11367725 w 12192000"/>
              <a:gd name="connsiteY159" fmla="*/ 97999 h 1157500"/>
              <a:gd name="connsiteX160" fmla="*/ 11399832 w 12192000"/>
              <a:gd name="connsiteY160" fmla="*/ 110616 h 1157500"/>
              <a:gd name="connsiteX161" fmla="*/ 11487595 w 12192000"/>
              <a:gd name="connsiteY161" fmla="*/ 152322 h 1157500"/>
              <a:gd name="connsiteX162" fmla="*/ 11590850 w 12192000"/>
              <a:gd name="connsiteY162" fmla="*/ 238552 h 1157500"/>
              <a:gd name="connsiteX163" fmla="*/ 11736204 w 12192000"/>
              <a:gd name="connsiteY163" fmla="*/ 277509 h 1157500"/>
              <a:gd name="connsiteX164" fmla="*/ 11760331 w 12192000"/>
              <a:gd name="connsiteY164" fmla="*/ 291936 h 1157500"/>
              <a:gd name="connsiteX165" fmla="*/ 11819139 w 12192000"/>
              <a:gd name="connsiteY165" fmla="*/ 304143 h 1157500"/>
              <a:gd name="connsiteX166" fmla="*/ 11821967 w 12192000"/>
              <a:gd name="connsiteY166" fmla="*/ 305790 h 1157500"/>
              <a:gd name="connsiteX167" fmla="*/ 11847125 w 12192000"/>
              <a:gd name="connsiteY167" fmla="*/ 297401 h 1157500"/>
              <a:gd name="connsiteX168" fmla="*/ 11980134 w 12192000"/>
              <a:gd name="connsiteY168" fmla="*/ 321911 h 1157500"/>
              <a:gd name="connsiteX169" fmla="*/ 12174576 w 12192000"/>
              <a:gd name="connsiteY169" fmla="*/ 376108 h 1157500"/>
              <a:gd name="connsiteX170" fmla="*/ 12192000 w 12192000"/>
              <a:gd name="connsiteY170" fmla="*/ 379233 h 1157500"/>
              <a:gd name="connsiteX171" fmla="*/ 12192000 w 12192000"/>
              <a:gd name="connsiteY171" fmla="*/ 1157500 h 1157500"/>
              <a:gd name="connsiteX172" fmla="*/ 0 w 12192000"/>
              <a:gd name="connsiteY172" fmla="*/ 1157500 h 1157500"/>
              <a:gd name="connsiteX173" fmla="*/ 0 w 12192000"/>
              <a:gd name="connsiteY173" fmla="*/ 483545 h 1157500"/>
              <a:gd name="connsiteX174" fmla="*/ 5331 w 12192000"/>
              <a:gd name="connsiteY174" fmla="*/ 482797 h 1157500"/>
              <a:gd name="connsiteX175" fmla="*/ 39902 w 12192000"/>
              <a:gd name="connsiteY175" fmla="*/ 472284 h 1157500"/>
              <a:gd name="connsiteX176" fmla="*/ 117880 w 12192000"/>
              <a:gd name="connsiteY176" fmla="*/ 420956 h 1157500"/>
              <a:gd name="connsiteX177" fmla="*/ 238140 w 12192000"/>
              <a:gd name="connsiteY177" fmla="*/ 379297 h 1157500"/>
              <a:gd name="connsiteX178" fmla="*/ 249589 w 12192000"/>
              <a:gd name="connsiteY178" fmla="*/ 379517 h 1157500"/>
              <a:gd name="connsiteX179" fmla="*/ 296963 w 12192000"/>
              <a:gd name="connsiteY179" fmla="*/ 356102 h 1157500"/>
              <a:gd name="connsiteX180" fmla="*/ 339235 w 12192000"/>
              <a:gd name="connsiteY180" fmla="*/ 324425 h 1157500"/>
              <a:gd name="connsiteX181" fmla="*/ 447152 w 12192000"/>
              <a:gd name="connsiteY181" fmla="*/ 327423 h 1157500"/>
              <a:gd name="connsiteX182" fmla="*/ 475247 w 12192000"/>
              <a:gd name="connsiteY182" fmla="*/ 336714 h 1157500"/>
              <a:gd name="connsiteX183" fmla="*/ 477967 w 12192000"/>
              <a:gd name="connsiteY183" fmla="*/ 337960 h 1157500"/>
              <a:gd name="connsiteX184" fmla="*/ 703732 w 12192000"/>
              <a:gd name="connsiteY184" fmla="*/ 316599 h 1157500"/>
              <a:gd name="connsiteX185" fmla="*/ 853391 w 12192000"/>
              <a:gd name="connsiteY185" fmla="*/ 303591 h 1157500"/>
              <a:gd name="connsiteX186" fmla="*/ 925332 w 12192000"/>
              <a:gd name="connsiteY186" fmla="*/ 298686 h 1157500"/>
              <a:gd name="connsiteX187" fmla="*/ 941286 w 12192000"/>
              <a:gd name="connsiteY187" fmla="*/ 288932 h 1157500"/>
              <a:gd name="connsiteX188" fmla="*/ 950845 w 12192000"/>
              <a:gd name="connsiteY188" fmla="*/ 286595 h 1157500"/>
              <a:gd name="connsiteX189" fmla="*/ 953292 w 12192000"/>
              <a:gd name="connsiteY189" fmla="*/ 280892 h 1157500"/>
              <a:gd name="connsiteX190" fmla="*/ 967499 w 12192000"/>
              <a:gd name="connsiteY190" fmla="*/ 273760 h 1157500"/>
              <a:gd name="connsiteX191" fmla="*/ 1069267 w 12192000"/>
              <a:gd name="connsiteY191" fmla="*/ 262766 h 1157500"/>
              <a:gd name="connsiteX192" fmla="*/ 1138407 w 12192000"/>
              <a:gd name="connsiteY192" fmla="*/ 246567 h 1157500"/>
              <a:gd name="connsiteX193" fmla="*/ 1164931 w 12192000"/>
              <a:gd name="connsiteY193" fmla="*/ 238622 h 1157500"/>
              <a:gd name="connsiteX194" fmla="*/ 1211622 w 12192000"/>
              <a:gd name="connsiteY194" fmla="*/ 220676 h 1157500"/>
              <a:gd name="connsiteX195" fmla="*/ 1274567 w 12192000"/>
              <a:gd name="connsiteY195" fmla="*/ 203380 h 1157500"/>
              <a:gd name="connsiteX196" fmla="*/ 1325029 w 12192000"/>
              <a:gd name="connsiteY196" fmla="*/ 207937 h 1157500"/>
              <a:gd name="connsiteX197" fmla="*/ 1356805 w 12192000"/>
              <a:gd name="connsiteY197" fmla="*/ 203622 h 1157500"/>
              <a:gd name="connsiteX198" fmla="*/ 1468752 w 12192000"/>
              <a:gd name="connsiteY198" fmla="*/ 214604 h 1157500"/>
              <a:gd name="connsiteX199" fmla="*/ 1650750 w 12192000"/>
              <a:gd name="connsiteY199" fmla="*/ 165090 h 1157500"/>
              <a:gd name="connsiteX200" fmla="*/ 1655056 w 12192000"/>
              <a:gd name="connsiteY200" fmla="*/ 172106 h 1157500"/>
              <a:gd name="connsiteX201" fmla="*/ 1683220 w 12192000"/>
              <a:gd name="connsiteY201" fmla="*/ 169652 h 1157500"/>
              <a:gd name="connsiteX202" fmla="*/ 1685599 w 12192000"/>
              <a:gd name="connsiteY202" fmla="*/ 165388 h 1157500"/>
              <a:gd name="connsiteX203" fmla="*/ 1735783 w 12192000"/>
              <a:gd name="connsiteY203" fmla="*/ 177400 h 1157500"/>
              <a:gd name="connsiteX204" fmla="*/ 1797102 w 12192000"/>
              <a:gd name="connsiteY204" fmla="*/ 182289 h 1157500"/>
              <a:gd name="connsiteX205" fmla="*/ 1845638 w 12192000"/>
              <a:gd name="connsiteY205" fmla="*/ 163774 h 1157500"/>
              <a:gd name="connsiteX206" fmla="*/ 1848980 w 12192000"/>
              <a:gd name="connsiteY206" fmla="*/ 167516 h 1157500"/>
              <a:gd name="connsiteX207" fmla="*/ 1880587 w 12192000"/>
              <a:gd name="connsiteY207" fmla="*/ 165506 h 1157500"/>
              <a:gd name="connsiteX208" fmla="*/ 1995803 w 12192000"/>
              <a:gd name="connsiteY208" fmla="*/ 131847 h 1157500"/>
              <a:gd name="connsiteX209" fmla="*/ 2057448 w 12192000"/>
              <a:gd name="connsiteY209" fmla="*/ 128650 h 1157500"/>
              <a:gd name="connsiteX210" fmla="*/ 2119088 w 12192000"/>
              <a:gd name="connsiteY210" fmla="*/ 113508 h 1157500"/>
              <a:gd name="connsiteX211" fmla="*/ 2138831 w 12192000"/>
              <a:gd name="connsiteY211" fmla="*/ 116194 h 1157500"/>
              <a:gd name="connsiteX212" fmla="*/ 2214259 w 12192000"/>
              <a:gd name="connsiteY212" fmla="*/ 110542 h 1157500"/>
              <a:gd name="connsiteX213" fmla="*/ 2264911 w 12192000"/>
              <a:gd name="connsiteY213" fmla="*/ 101639 h 1157500"/>
              <a:gd name="connsiteX214" fmla="*/ 2454058 w 12192000"/>
              <a:gd name="connsiteY214" fmla="*/ 67266 h 1157500"/>
              <a:gd name="connsiteX215" fmla="*/ 2534188 w 12192000"/>
              <a:gd name="connsiteY215" fmla="*/ 63730 h 1157500"/>
              <a:gd name="connsiteX216" fmla="*/ 2616912 w 12192000"/>
              <a:gd name="connsiteY216" fmla="*/ 44757 h 1157500"/>
              <a:gd name="connsiteX217" fmla="*/ 2698592 w 12192000"/>
              <a:gd name="connsiteY217" fmla="*/ 35873 h 1157500"/>
              <a:gd name="connsiteX218" fmla="*/ 2891953 w 12192000"/>
              <a:gd name="connsiteY21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155104 w 12192000"/>
              <a:gd name="connsiteY132" fmla="*/ 151613 h 1157500"/>
              <a:gd name="connsiteX133" fmla="*/ 10250982 w 12192000"/>
              <a:gd name="connsiteY133" fmla="*/ 128642 h 1157500"/>
              <a:gd name="connsiteX134" fmla="*/ 10343301 w 12192000"/>
              <a:gd name="connsiteY134" fmla="*/ 90884 h 1157500"/>
              <a:gd name="connsiteX135" fmla="*/ 10366625 w 12192000"/>
              <a:gd name="connsiteY135" fmla="*/ 79428 h 1157500"/>
              <a:gd name="connsiteX136" fmla="*/ 10433505 w 12192000"/>
              <a:gd name="connsiteY136" fmla="*/ 65000 h 1157500"/>
              <a:gd name="connsiteX137" fmla="*/ 10547510 w 12192000"/>
              <a:gd name="connsiteY137" fmla="*/ 47246 h 1157500"/>
              <a:gd name="connsiteX138" fmla="*/ 10588150 w 12192000"/>
              <a:gd name="connsiteY138" fmla="*/ 32287 h 1157500"/>
              <a:gd name="connsiteX139" fmla="*/ 10589457 w 12192000"/>
              <a:gd name="connsiteY139" fmla="*/ 25296 h 1157500"/>
              <a:gd name="connsiteX140" fmla="*/ 10699976 w 12192000"/>
              <a:gd name="connsiteY140" fmla="*/ 43345 h 1157500"/>
              <a:gd name="connsiteX141" fmla="*/ 10812237 w 12192000"/>
              <a:gd name="connsiteY141" fmla="*/ 46327 h 1157500"/>
              <a:gd name="connsiteX142" fmla="*/ 10869837 w 12192000"/>
              <a:gd name="connsiteY142" fmla="*/ 65795 h 1157500"/>
              <a:gd name="connsiteX143" fmla="*/ 10881770 w 12192000"/>
              <a:gd name="connsiteY143" fmla="*/ 73672 h 1157500"/>
              <a:gd name="connsiteX144" fmla="*/ 10896899 w 12192000"/>
              <a:gd name="connsiteY144" fmla="*/ 70731 h 1157500"/>
              <a:gd name="connsiteX145" fmla="*/ 10901748 w 12192000"/>
              <a:gd name="connsiteY145" fmla="*/ 66352 h 1157500"/>
              <a:gd name="connsiteX146" fmla="*/ 10947419 w 12192000"/>
              <a:gd name="connsiteY146" fmla="*/ 83316 h 1157500"/>
              <a:gd name="connsiteX147" fmla="*/ 10953034 w 12192000"/>
              <a:gd name="connsiteY147" fmla="*/ 84438 h 1157500"/>
              <a:gd name="connsiteX148" fmla="*/ 10992070 w 12192000"/>
              <a:gd name="connsiteY148" fmla="*/ 88841 h 1157500"/>
              <a:gd name="connsiteX149" fmla="*/ 11112372 w 12192000"/>
              <a:gd name="connsiteY149" fmla="*/ 82247 h 1157500"/>
              <a:gd name="connsiteX150" fmla="*/ 11147719 w 12192000"/>
              <a:gd name="connsiteY150" fmla="*/ 80560 h 1157500"/>
              <a:gd name="connsiteX151" fmla="*/ 11172617 w 12192000"/>
              <a:gd name="connsiteY151" fmla="*/ 76265 h 1157500"/>
              <a:gd name="connsiteX152" fmla="*/ 11240397 w 12192000"/>
              <a:gd name="connsiteY152" fmla="*/ 81830 h 1157500"/>
              <a:gd name="connsiteX153" fmla="*/ 11270034 w 12192000"/>
              <a:gd name="connsiteY153" fmla="*/ 91947 h 1157500"/>
              <a:gd name="connsiteX154" fmla="*/ 11293091 w 12192000"/>
              <a:gd name="connsiteY154" fmla="*/ 92042 h 1157500"/>
              <a:gd name="connsiteX155" fmla="*/ 11310949 w 12192000"/>
              <a:gd name="connsiteY155" fmla="*/ 97842 h 1157500"/>
              <a:gd name="connsiteX156" fmla="*/ 11345279 w 12192000"/>
              <a:gd name="connsiteY156" fmla="*/ 95451 h 1157500"/>
              <a:gd name="connsiteX157" fmla="*/ 11354597 w 12192000"/>
              <a:gd name="connsiteY157" fmla="*/ 97953 h 1157500"/>
              <a:gd name="connsiteX158" fmla="*/ 11367725 w 12192000"/>
              <a:gd name="connsiteY158" fmla="*/ 97999 h 1157500"/>
              <a:gd name="connsiteX159" fmla="*/ 11399832 w 12192000"/>
              <a:gd name="connsiteY159" fmla="*/ 110616 h 1157500"/>
              <a:gd name="connsiteX160" fmla="*/ 11487595 w 12192000"/>
              <a:gd name="connsiteY160" fmla="*/ 152322 h 1157500"/>
              <a:gd name="connsiteX161" fmla="*/ 11590850 w 12192000"/>
              <a:gd name="connsiteY161" fmla="*/ 238552 h 1157500"/>
              <a:gd name="connsiteX162" fmla="*/ 11736204 w 12192000"/>
              <a:gd name="connsiteY162" fmla="*/ 277509 h 1157500"/>
              <a:gd name="connsiteX163" fmla="*/ 11760331 w 12192000"/>
              <a:gd name="connsiteY163" fmla="*/ 291936 h 1157500"/>
              <a:gd name="connsiteX164" fmla="*/ 11819139 w 12192000"/>
              <a:gd name="connsiteY164" fmla="*/ 304143 h 1157500"/>
              <a:gd name="connsiteX165" fmla="*/ 11821967 w 12192000"/>
              <a:gd name="connsiteY165" fmla="*/ 305790 h 1157500"/>
              <a:gd name="connsiteX166" fmla="*/ 11847125 w 12192000"/>
              <a:gd name="connsiteY166" fmla="*/ 297401 h 1157500"/>
              <a:gd name="connsiteX167" fmla="*/ 11980134 w 12192000"/>
              <a:gd name="connsiteY167" fmla="*/ 321911 h 1157500"/>
              <a:gd name="connsiteX168" fmla="*/ 12174576 w 12192000"/>
              <a:gd name="connsiteY168" fmla="*/ 376108 h 1157500"/>
              <a:gd name="connsiteX169" fmla="*/ 12192000 w 12192000"/>
              <a:gd name="connsiteY169" fmla="*/ 379233 h 1157500"/>
              <a:gd name="connsiteX170" fmla="*/ 12192000 w 12192000"/>
              <a:gd name="connsiteY170" fmla="*/ 1157500 h 1157500"/>
              <a:gd name="connsiteX171" fmla="*/ 0 w 12192000"/>
              <a:gd name="connsiteY171" fmla="*/ 1157500 h 1157500"/>
              <a:gd name="connsiteX172" fmla="*/ 0 w 12192000"/>
              <a:gd name="connsiteY172" fmla="*/ 483545 h 1157500"/>
              <a:gd name="connsiteX173" fmla="*/ 5331 w 12192000"/>
              <a:gd name="connsiteY173" fmla="*/ 482797 h 1157500"/>
              <a:gd name="connsiteX174" fmla="*/ 39902 w 12192000"/>
              <a:gd name="connsiteY174" fmla="*/ 472284 h 1157500"/>
              <a:gd name="connsiteX175" fmla="*/ 117880 w 12192000"/>
              <a:gd name="connsiteY175" fmla="*/ 420956 h 1157500"/>
              <a:gd name="connsiteX176" fmla="*/ 238140 w 12192000"/>
              <a:gd name="connsiteY176" fmla="*/ 379297 h 1157500"/>
              <a:gd name="connsiteX177" fmla="*/ 249589 w 12192000"/>
              <a:gd name="connsiteY177" fmla="*/ 379517 h 1157500"/>
              <a:gd name="connsiteX178" fmla="*/ 296963 w 12192000"/>
              <a:gd name="connsiteY178" fmla="*/ 356102 h 1157500"/>
              <a:gd name="connsiteX179" fmla="*/ 339235 w 12192000"/>
              <a:gd name="connsiteY179" fmla="*/ 324425 h 1157500"/>
              <a:gd name="connsiteX180" fmla="*/ 447152 w 12192000"/>
              <a:gd name="connsiteY180" fmla="*/ 327423 h 1157500"/>
              <a:gd name="connsiteX181" fmla="*/ 475247 w 12192000"/>
              <a:gd name="connsiteY181" fmla="*/ 336714 h 1157500"/>
              <a:gd name="connsiteX182" fmla="*/ 477967 w 12192000"/>
              <a:gd name="connsiteY182" fmla="*/ 337960 h 1157500"/>
              <a:gd name="connsiteX183" fmla="*/ 703732 w 12192000"/>
              <a:gd name="connsiteY183" fmla="*/ 316599 h 1157500"/>
              <a:gd name="connsiteX184" fmla="*/ 853391 w 12192000"/>
              <a:gd name="connsiteY184" fmla="*/ 303591 h 1157500"/>
              <a:gd name="connsiteX185" fmla="*/ 925332 w 12192000"/>
              <a:gd name="connsiteY185" fmla="*/ 298686 h 1157500"/>
              <a:gd name="connsiteX186" fmla="*/ 941286 w 12192000"/>
              <a:gd name="connsiteY186" fmla="*/ 288932 h 1157500"/>
              <a:gd name="connsiteX187" fmla="*/ 950845 w 12192000"/>
              <a:gd name="connsiteY187" fmla="*/ 286595 h 1157500"/>
              <a:gd name="connsiteX188" fmla="*/ 953292 w 12192000"/>
              <a:gd name="connsiteY188" fmla="*/ 280892 h 1157500"/>
              <a:gd name="connsiteX189" fmla="*/ 967499 w 12192000"/>
              <a:gd name="connsiteY189" fmla="*/ 273760 h 1157500"/>
              <a:gd name="connsiteX190" fmla="*/ 1069267 w 12192000"/>
              <a:gd name="connsiteY190" fmla="*/ 262766 h 1157500"/>
              <a:gd name="connsiteX191" fmla="*/ 1138407 w 12192000"/>
              <a:gd name="connsiteY191" fmla="*/ 246567 h 1157500"/>
              <a:gd name="connsiteX192" fmla="*/ 1164931 w 12192000"/>
              <a:gd name="connsiteY192" fmla="*/ 238622 h 1157500"/>
              <a:gd name="connsiteX193" fmla="*/ 1211622 w 12192000"/>
              <a:gd name="connsiteY193" fmla="*/ 220676 h 1157500"/>
              <a:gd name="connsiteX194" fmla="*/ 1274567 w 12192000"/>
              <a:gd name="connsiteY194" fmla="*/ 203380 h 1157500"/>
              <a:gd name="connsiteX195" fmla="*/ 1325029 w 12192000"/>
              <a:gd name="connsiteY195" fmla="*/ 207937 h 1157500"/>
              <a:gd name="connsiteX196" fmla="*/ 1356805 w 12192000"/>
              <a:gd name="connsiteY196" fmla="*/ 203622 h 1157500"/>
              <a:gd name="connsiteX197" fmla="*/ 1468752 w 12192000"/>
              <a:gd name="connsiteY197" fmla="*/ 214604 h 1157500"/>
              <a:gd name="connsiteX198" fmla="*/ 1650750 w 12192000"/>
              <a:gd name="connsiteY198" fmla="*/ 165090 h 1157500"/>
              <a:gd name="connsiteX199" fmla="*/ 1655056 w 12192000"/>
              <a:gd name="connsiteY199" fmla="*/ 172106 h 1157500"/>
              <a:gd name="connsiteX200" fmla="*/ 1683220 w 12192000"/>
              <a:gd name="connsiteY200" fmla="*/ 169652 h 1157500"/>
              <a:gd name="connsiteX201" fmla="*/ 1685599 w 12192000"/>
              <a:gd name="connsiteY201" fmla="*/ 165388 h 1157500"/>
              <a:gd name="connsiteX202" fmla="*/ 1735783 w 12192000"/>
              <a:gd name="connsiteY202" fmla="*/ 177400 h 1157500"/>
              <a:gd name="connsiteX203" fmla="*/ 1797102 w 12192000"/>
              <a:gd name="connsiteY203" fmla="*/ 182289 h 1157500"/>
              <a:gd name="connsiteX204" fmla="*/ 1845638 w 12192000"/>
              <a:gd name="connsiteY204" fmla="*/ 163774 h 1157500"/>
              <a:gd name="connsiteX205" fmla="*/ 1848980 w 12192000"/>
              <a:gd name="connsiteY205" fmla="*/ 167516 h 1157500"/>
              <a:gd name="connsiteX206" fmla="*/ 1880587 w 12192000"/>
              <a:gd name="connsiteY206" fmla="*/ 165506 h 1157500"/>
              <a:gd name="connsiteX207" fmla="*/ 1995803 w 12192000"/>
              <a:gd name="connsiteY207" fmla="*/ 131847 h 1157500"/>
              <a:gd name="connsiteX208" fmla="*/ 2057448 w 12192000"/>
              <a:gd name="connsiteY208" fmla="*/ 128650 h 1157500"/>
              <a:gd name="connsiteX209" fmla="*/ 2119088 w 12192000"/>
              <a:gd name="connsiteY209" fmla="*/ 113508 h 1157500"/>
              <a:gd name="connsiteX210" fmla="*/ 2138831 w 12192000"/>
              <a:gd name="connsiteY210" fmla="*/ 116194 h 1157500"/>
              <a:gd name="connsiteX211" fmla="*/ 2214259 w 12192000"/>
              <a:gd name="connsiteY211" fmla="*/ 110542 h 1157500"/>
              <a:gd name="connsiteX212" fmla="*/ 2264911 w 12192000"/>
              <a:gd name="connsiteY212" fmla="*/ 101639 h 1157500"/>
              <a:gd name="connsiteX213" fmla="*/ 2454058 w 12192000"/>
              <a:gd name="connsiteY213" fmla="*/ 67266 h 1157500"/>
              <a:gd name="connsiteX214" fmla="*/ 2534188 w 12192000"/>
              <a:gd name="connsiteY214" fmla="*/ 63730 h 1157500"/>
              <a:gd name="connsiteX215" fmla="*/ 2616912 w 12192000"/>
              <a:gd name="connsiteY215" fmla="*/ 44757 h 1157500"/>
              <a:gd name="connsiteX216" fmla="*/ 2698592 w 12192000"/>
              <a:gd name="connsiteY216" fmla="*/ 35873 h 1157500"/>
              <a:gd name="connsiteX217" fmla="*/ 2891953 w 12192000"/>
              <a:gd name="connsiteY21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307239 w 12192000"/>
              <a:gd name="connsiteY97" fmla="*/ 94591 h 1157500"/>
              <a:gd name="connsiteX98" fmla="*/ 8339282 w 12192000"/>
              <a:gd name="connsiteY98" fmla="*/ 108942 h 1157500"/>
              <a:gd name="connsiteX99" fmla="*/ 8346156 w 12192000"/>
              <a:gd name="connsiteY99" fmla="*/ 111227 h 1157500"/>
              <a:gd name="connsiteX100" fmla="*/ 8346467 w 12192000"/>
              <a:gd name="connsiteY100" fmla="*/ 111024 h 1157500"/>
              <a:gd name="connsiteX101" fmla="*/ 8354069 w 12192000"/>
              <a:gd name="connsiteY101" fmla="*/ 112942 h 1157500"/>
              <a:gd name="connsiteX102" fmla="*/ 8358687 w 12192000"/>
              <a:gd name="connsiteY102" fmla="*/ 115393 h 1157500"/>
              <a:gd name="connsiteX103" fmla="*/ 8433385 w 12192000"/>
              <a:gd name="connsiteY103" fmla="*/ 99669 h 1157500"/>
              <a:gd name="connsiteX104" fmla="*/ 8533779 w 12192000"/>
              <a:gd name="connsiteY104" fmla="*/ 98374 h 1157500"/>
              <a:gd name="connsiteX105" fmla="*/ 8632833 w 12192000"/>
              <a:gd name="connsiteY105" fmla="*/ 100532 h 1157500"/>
              <a:gd name="connsiteX106" fmla="*/ 8668523 w 12192000"/>
              <a:gd name="connsiteY106" fmla="*/ 102979 h 1157500"/>
              <a:gd name="connsiteX107" fmla="*/ 8732893 w 12192000"/>
              <a:gd name="connsiteY107" fmla="*/ 99991 h 1157500"/>
              <a:gd name="connsiteX108" fmla="*/ 8764071 w 12192000"/>
              <a:gd name="connsiteY108" fmla="*/ 94587 h 1157500"/>
              <a:gd name="connsiteX109" fmla="*/ 8767004 w 12192000"/>
              <a:gd name="connsiteY109" fmla="*/ 91519 h 1157500"/>
              <a:gd name="connsiteX110" fmla="*/ 8772553 w 12192000"/>
              <a:gd name="connsiteY110" fmla="*/ 90314 h 1157500"/>
              <a:gd name="connsiteX111" fmla="*/ 8787201 w 12192000"/>
              <a:gd name="connsiteY111" fmla="*/ 92033 h 1157500"/>
              <a:gd name="connsiteX112" fmla="*/ 8792624 w 12192000"/>
              <a:gd name="connsiteY112" fmla="*/ 93503 h 1157500"/>
              <a:gd name="connsiteX113" fmla="*/ 8800741 w 12192000"/>
              <a:gd name="connsiteY113" fmla="*/ 93897 h 1157500"/>
              <a:gd name="connsiteX114" fmla="*/ 8800966 w 12192000"/>
              <a:gd name="connsiteY114" fmla="*/ 93645 h 1157500"/>
              <a:gd name="connsiteX115" fmla="*/ 8808513 w 12192000"/>
              <a:gd name="connsiteY115" fmla="*/ 94530 h 1157500"/>
              <a:gd name="connsiteX116" fmla="*/ 8845110 w 12192000"/>
              <a:gd name="connsiteY116" fmla="*/ 102179 h 1157500"/>
              <a:gd name="connsiteX117" fmla="*/ 8917529 w 12192000"/>
              <a:gd name="connsiteY117" fmla="*/ 76373 h 1157500"/>
              <a:gd name="connsiteX118" fmla="*/ 9026654 w 12192000"/>
              <a:gd name="connsiteY118" fmla="*/ 93420 h 1157500"/>
              <a:gd name="connsiteX119" fmla="*/ 9088505 w 12192000"/>
              <a:gd name="connsiteY119" fmla="*/ 113002 h 1157500"/>
              <a:gd name="connsiteX120" fmla="*/ 9203241 w 12192000"/>
              <a:gd name="connsiteY120" fmla="*/ 111713 h 1157500"/>
              <a:gd name="connsiteX121" fmla="*/ 9415584 w 12192000"/>
              <a:gd name="connsiteY121" fmla="*/ 157156 h 1157500"/>
              <a:gd name="connsiteX122" fmla="*/ 9505102 w 12192000"/>
              <a:gd name="connsiteY122" fmla="*/ 141042 h 1157500"/>
              <a:gd name="connsiteX123" fmla="*/ 9643040 w 12192000"/>
              <a:gd name="connsiteY123" fmla="*/ 158233 h 1157500"/>
              <a:gd name="connsiteX124" fmla="*/ 9762999 w 12192000"/>
              <a:gd name="connsiteY124" fmla="*/ 162623 h 1157500"/>
              <a:gd name="connsiteX125" fmla="*/ 9776183 w 12192000"/>
              <a:gd name="connsiteY125" fmla="*/ 162191 h 1157500"/>
              <a:gd name="connsiteX126" fmla="*/ 9780532 w 12192000"/>
              <a:gd name="connsiteY126" fmla="*/ 155823 h 1157500"/>
              <a:gd name="connsiteX127" fmla="*/ 9910588 w 12192000"/>
              <a:gd name="connsiteY127" fmla="*/ 154327 h 1157500"/>
              <a:gd name="connsiteX128" fmla="*/ 9924173 w 12192000"/>
              <a:gd name="connsiteY128" fmla="*/ 158591 h 1157500"/>
              <a:gd name="connsiteX129" fmla="*/ 10010969 w 12192000"/>
              <a:gd name="connsiteY129" fmla="*/ 155802 h 1157500"/>
              <a:gd name="connsiteX130" fmla="*/ 10070699 w 12192000"/>
              <a:gd name="connsiteY130" fmla="*/ 157854 h 1157500"/>
              <a:gd name="connsiteX131" fmla="*/ 10155104 w 12192000"/>
              <a:gd name="connsiteY131" fmla="*/ 151613 h 1157500"/>
              <a:gd name="connsiteX132" fmla="*/ 10250982 w 12192000"/>
              <a:gd name="connsiteY132" fmla="*/ 128642 h 1157500"/>
              <a:gd name="connsiteX133" fmla="*/ 10343301 w 12192000"/>
              <a:gd name="connsiteY133" fmla="*/ 90884 h 1157500"/>
              <a:gd name="connsiteX134" fmla="*/ 10366625 w 12192000"/>
              <a:gd name="connsiteY134" fmla="*/ 79428 h 1157500"/>
              <a:gd name="connsiteX135" fmla="*/ 10433505 w 12192000"/>
              <a:gd name="connsiteY135" fmla="*/ 65000 h 1157500"/>
              <a:gd name="connsiteX136" fmla="*/ 10547510 w 12192000"/>
              <a:gd name="connsiteY136" fmla="*/ 47246 h 1157500"/>
              <a:gd name="connsiteX137" fmla="*/ 10588150 w 12192000"/>
              <a:gd name="connsiteY137" fmla="*/ 32287 h 1157500"/>
              <a:gd name="connsiteX138" fmla="*/ 10589457 w 12192000"/>
              <a:gd name="connsiteY138" fmla="*/ 25296 h 1157500"/>
              <a:gd name="connsiteX139" fmla="*/ 10699976 w 12192000"/>
              <a:gd name="connsiteY139" fmla="*/ 43345 h 1157500"/>
              <a:gd name="connsiteX140" fmla="*/ 10812237 w 12192000"/>
              <a:gd name="connsiteY140" fmla="*/ 46327 h 1157500"/>
              <a:gd name="connsiteX141" fmla="*/ 10869837 w 12192000"/>
              <a:gd name="connsiteY141" fmla="*/ 65795 h 1157500"/>
              <a:gd name="connsiteX142" fmla="*/ 10881770 w 12192000"/>
              <a:gd name="connsiteY142" fmla="*/ 73672 h 1157500"/>
              <a:gd name="connsiteX143" fmla="*/ 10896899 w 12192000"/>
              <a:gd name="connsiteY143" fmla="*/ 70731 h 1157500"/>
              <a:gd name="connsiteX144" fmla="*/ 10901748 w 12192000"/>
              <a:gd name="connsiteY144" fmla="*/ 66352 h 1157500"/>
              <a:gd name="connsiteX145" fmla="*/ 10947419 w 12192000"/>
              <a:gd name="connsiteY145" fmla="*/ 83316 h 1157500"/>
              <a:gd name="connsiteX146" fmla="*/ 10953034 w 12192000"/>
              <a:gd name="connsiteY146" fmla="*/ 84438 h 1157500"/>
              <a:gd name="connsiteX147" fmla="*/ 10992070 w 12192000"/>
              <a:gd name="connsiteY147" fmla="*/ 88841 h 1157500"/>
              <a:gd name="connsiteX148" fmla="*/ 11112372 w 12192000"/>
              <a:gd name="connsiteY148" fmla="*/ 82247 h 1157500"/>
              <a:gd name="connsiteX149" fmla="*/ 11147719 w 12192000"/>
              <a:gd name="connsiteY149" fmla="*/ 80560 h 1157500"/>
              <a:gd name="connsiteX150" fmla="*/ 11172617 w 12192000"/>
              <a:gd name="connsiteY150" fmla="*/ 76265 h 1157500"/>
              <a:gd name="connsiteX151" fmla="*/ 11240397 w 12192000"/>
              <a:gd name="connsiteY151" fmla="*/ 81830 h 1157500"/>
              <a:gd name="connsiteX152" fmla="*/ 11270034 w 12192000"/>
              <a:gd name="connsiteY152" fmla="*/ 91947 h 1157500"/>
              <a:gd name="connsiteX153" fmla="*/ 11293091 w 12192000"/>
              <a:gd name="connsiteY153" fmla="*/ 92042 h 1157500"/>
              <a:gd name="connsiteX154" fmla="*/ 11310949 w 12192000"/>
              <a:gd name="connsiteY154" fmla="*/ 97842 h 1157500"/>
              <a:gd name="connsiteX155" fmla="*/ 11345279 w 12192000"/>
              <a:gd name="connsiteY155" fmla="*/ 95451 h 1157500"/>
              <a:gd name="connsiteX156" fmla="*/ 11354597 w 12192000"/>
              <a:gd name="connsiteY156" fmla="*/ 97953 h 1157500"/>
              <a:gd name="connsiteX157" fmla="*/ 11367725 w 12192000"/>
              <a:gd name="connsiteY157" fmla="*/ 97999 h 1157500"/>
              <a:gd name="connsiteX158" fmla="*/ 11399832 w 12192000"/>
              <a:gd name="connsiteY158" fmla="*/ 110616 h 1157500"/>
              <a:gd name="connsiteX159" fmla="*/ 11487595 w 12192000"/>
              <a:gd name="connsiteY159" fmla="*/ 152322 h 1157500"/>
              <a:gd name="connsiteX160" fmla="*/ 11590850 w 12192000"/>
              <a:gd name="connsiteY160" fmla="*/ 238552 h 1157500"/>
              <a:gd name="connsiteX161" fmla="*/ 11736204 w 12192000"/>
              <a:gd name="connsiteY161" fmla="*/ 277509 h 1157500"/>
              <a:gd name="connsiteX162" fmla="*/ 11760331 w 12192000"/>
              <a:gd name="connsiteY162" fmla="*/ 291936 h 1157500"/>
              <a:gd name="connsiteX163" fmla="*/ 11819139 w 12192000"/>
              <a:gd name="connsiteY163" fmla="*/ 304143 h 1157500"/>
              <a:gd name="connsiteX164" fmla="*/ 11821967 w 12192000"/>
              <a:gd name="connsiteY164" fmla="*/ 305790 h 1157500"/>
              <a:gd name="connsiteX165" fmla="*/ 11847125 w 12192000"/>
              <a:gd name="connsiteY165" fmla="*/ 297401 h 1157500"/>
              <a:gd name="connsiteX166" fmla="*/ 11980134 w 12192000"/>
              <a:gd name="connsiteY166" fmla="*/ 321911 h 1157500"/>
              <a:gd name="connsiteX167" fmla="*/ 12174576 w 12192000"/>
              <a:gd name="connsiteY167" fmla="*/ 376108 h 1157500"/>
              <a:gd name="connsiteX168" fmla="*/ 12192000 w 12192000"/>
              <a:gd name="connsiteY168" fmla="*/ 379233 h 1157500"/>
              <a:gd name="connsiteX169" fmla="*/ 12192000 w 12192000"/>
              <a:gd name="connsiteY169" fmla="*/ 1157500 h 1157500"/>
              <a:gd name="connsiteX170" fmla="*/ 0 w 12192000"/>
              <a:gd name="connsiteY170" fmla="*/ 1157500 h 1157500"/>
              <a:gd name="connsiteX171" fmla="*/ 0 w 12192000"/>
              <a:gd name="connsiteY171" fmla="*/ 483545 h 1157500"/>
              <a:gd name="connsiteX172" fmla="*/ 5331 w 12192000"/>
              <a:gd name="connsiteY172" fmla="*/ 482797 h 1157500"/>
              <a:gd name="connsiteX173" fmla="*/ 39902 w 12192000"/>
              <a:gd name="connsiteY173" fmla="*/ 472284 h 1157500"/>
              <a:gd name="connsiteX174" fmla="*/ 117880 w 12192000"/>
              <a:gd name="connsiteY174" fmla="*/ 420956 h 1157500"/>
              <a:gd name="connsiteX175" fmla="*/ 238140 w 12192000"/>
              <a:gd name="connsiteY175" fmla="*/ 379297 h 1157500"/>
              <a:gd name="connsiteX176" fmla="*/ 249589 w 12192000"/>
              <a:gd name="connsiteY176" fmla="*/ 379517 h 1157500"/>
              <a:gd name="connsiteX177" fmla="*/ 296963 w 12192000"/>
              <a:gd name="connsiteY177" fmla="*/ 356102 h 1157500"/>
              <a:gd name="connsiteX178" fmla="*/ 339235 w 12192000"/>
              <a:gd name="connsiteY178" fmla="*/ 324425 h 1157500"/>
              <a:gd name="connsiteX179" fmla="*/ 447152 w 12192000"/>
              <a:gd name="connsiteY179" fmla="*/ 327423 h 1157500"/>
              <a:gd name="connsiteX180" fmla="*/ 475247 w 12192000"/>
              <a:gd name="connsiteY180" fmla="*/ 336714 h 1157500"/>
              <a:gd name="connsiteX181" fmla="*/ 477967 w 12192000"/>
              <a:gd name="connsiteY181" fmla="*/ 337960 h 1157500"/>
              <a:gd name="connsiteX182" fmla="*/ 703732 w 12192000"/>
              <a:gd name="connsiteY182" fmla="*/ 316599 h 1157500"/>
              <a:gd name="connsiteX183" fmla="*/ 853391 w 12192000"/>
              <a:gd name="connsiteY183" fmla="*/ 303591 h 1157500"/>
              <a:gd name="connsiteX184" fmla="*/ 925332 w 12192000"/>
              <a:gd name="connsiteY184" fmla="*/ 298686 h 1157500"/>
              <a:gd name="connsiteX185" fmla="*/ 941286 w 12192000"/>
              <a:gd name="connsiteY185" fmla="*/ 288932 h 1157500"/>
              <a:gd name="connsiteX186" fmla="*/ 950845 w 12192000"/>
              <a:gd name="connsiteY186" fmla="*/ 286595 h 1157500"/>
              <a:gd name="connsiteX187" fmla="*/ 953292 w 12192000"/>
              <a:gd name="connsiteY187" fmla="*/ 280892 h 1157500"/>
              <a:gd name="connsiteX188" fmla="*/ 967499 w 12192000"/>
              <a:gd name="connsiteY188" fmla="*/ 273760 h 1157500"/>
              <a:gd name="connsiteX189" fmla="*/ 1069267 w 12192000"/>
              <a:gd name="connsiteY189" fmla="*/ 262766 h 1157500"/>
              <a:gd name="connsiteX190" fmla="*/ 1138407 w 12192000"/>
              <a:gd name="connsiteY190" fmla="*/ 246567 h 1157500"/>
              <a:gd name="connsiteX191" fmla="*/ 1164931 w 12192000"/>
              <a:gd name="connsiteY191" fmla="*/ 238622 h 1157500"/>
              <a:gd name="connsiteX192" fmla="*/ 1211622 w 12192000"/>
              <a:gd name="connsiteY192" fmla="*/ 220676 h 1157500"/>
              <a:gd name="connsiteX193" fmla="*/ 1274567 w 12192000"/>
              <a:gd name="connsiteY193" fmla="*/ 203380 h 1157500"/>
              <a:gd name="connsiteX194" fmla="*/ 1325029 w 12192000"/>
              <a:gd name="connsiteY194" fmla="*/ 207937 h 1157500"/>
              <a:gd name="connsiteX195" fmla="*/ 1356805 w 12192000"/>
              <a:gd name="connsiteY195" fmla="*/ 203622 h 1157500"/>
              <a:gd name="connsiteX196" fmla="*/ 1468752 w 12192000"/>
              <a:gd name="connsiteY196" fmla="*/ 214604 h 1157500"/>
              <a:gd name="connsiteX197" fmla="*/ 1650750 w 12192000"/>
              <a:gd name="connsiteY197" fmla="*/ 165090 h 1157500"/>
              <a:gd name="connsiteX198" fmla="*/ 1655056 w 12192000"/>
              <a:gd name="connsiteY198" fmla="*/ 172106 h 1157500"/>
              <a:gd name="connsiteX199" fmla="*/ 1683220 w 12192000"/>
              <a:gd name="connsiteY199" fmla="*/ 169652 h 1157500"/>
              <a:gd name="connsiteX200" fmla="*/ 1685599 w 12192000"/>
              <a:gd name="connsiteY200" fmla="*/ 165388 h 1157500"/>
              <a:gd name="connsiteX201" fmla="*/ 1735783 w 12192000"/>
              <a:gd name="connsiteY201" fmla="*/ 177400 h 1157500"/>
              <a:gd name="connsiteX202" fmla="*/ 1797102 w 12192000"/>
              <a:gd name="connsiteY202" fmla="*/ 182289 h 1157500"/>
              <a:gd name="connsiteX203" fmla="*/ 1845638 w 12192000"/>
              <a:gd name="connsiteY203" fmla="*/ 163774 h 1157500"/>
              <a:gd name="connsiteX204" fmla="*/ 1848980 w 12192000"/>
              <a:gd name="connsiteY204" fmla="*/ 167516 h 1157500"/>
              <a:gd name="connsiteX205" fmla="*/ 1880587 w 12192000"/>
              <a:gd name="connsiteY205" fmla="*/ 165506 h 1157500"/>
              <a:gd name="connsiteX206" fmla="*/ 1995803 w 12192000"/>
              <a:gd name="connsiteY206" fmla="*/ 131847 h 1157500"/>
              <a:gd name="connsiteX207" fmla="*/ 2057448 w 12192000"/>
              <a:gd name="connsiteY207" fmla="*/ 128650 h 1157500"/>
              <a:gd name="connsiteX208" fmla="*/ 2119088 w 12192000"/>
              <a:gd name="connsiteY208" fmla="*/ 113508 h 1157500"/>
              <a:gd name="connsiteX209" fmla="*/ 2138831 w 12192000"/>
              <a:gd name="connsiteY209" fmla="*/ 116194 h 1157500"/>
              <a:gd name="connsiteX210" fmla="*/ 2214259 w 12192000"/>
              <a:gd name="connsiteY210" fmla="*/ 110542 h 1157500"/>
              <a:gd name="connsiteX211" fmla="*/ 2264911 w 12192000"/>
              <a:gd name="connsiteY211" fmla="*/ 101639 h 1157500"/>
              <a:gd name="connsiteX212" fmla="*/ 2454058 w 12192000"/>
              <a:gd name="connsiteY212" fmla="*/ 67266 h 1157500"/>
              <a:gd name="connsiteX213" fmla="*/ 2534188 w 12192000"/>
              <a:gd name="connsiteY213" fmla="*/ 63730 h 1157500"/>
              <a:gd name="connsiteX214" fmla="*/ 2616912 w 12192000"/>
              <a:gd name="connsiteY214" fmla="*/ 44757 h 1157500"/>
              <a:gd name="connsiteX215" fmla="*/ 2698592 w 12192000"/>
              <a:gd name="connsiteY215" fmla="*/ 35873 h 1157500"/>
              <a:gd name="connsiteX216" fmla="*/ 2891953 w 12192000"/>
              <a:gd name="connsiteY21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94439 w 12192000"/>
              <a:gd name="connsiteY68" fmla="*/ 177642 h 1157500"/>
              <a:gd name="connsiteX69" fmla="*/ 6900419 w 12192000"/>
              <a:gd name="connsiteY69" fmla="*/ 178910 h 1157500"/>
              <a:gd name="connsiteX70" fmla="*/ 6963220 w 12192000"/>
              <a:gd name="connsiteY70" fmla="*/ 167304 h 1157500"/>
              <a:gd name="connsiteX71" fmla="*/ 6976706 w 12192000"/>
              <a:gd name="connsiteY71" fmla="*/ 170894 h 1157500"/>
              <a:gd name="connsiteX72" fmla="*/ 6987064 w 12192000"/>
              <a:gd name="connsiteY72" fmla="*/ 160402 h 1157500"/>
              <a:gd name="connsiteX73" fmla="*/ 7030230 w 12192000"/>
              <a:gd name="connsiteY73" fmla="*/ 159715 h 1157500"/>
              <a:gd name="connsiteX74" fmla="*/ 7045014 w 12192000"/>
              <a:gd name="connsiteY74" fmla="*/ 169101 h 1157500"/>
              <a:gd name="connsiteX75" fmla="*/ 7058714 w 12192000"/>
              <a:gd name="connsiteY75" fmla="*/ 175992 h 1157500"/>
              <a:gd name="connsiteX76" fmla="*/ 7060499 w 12192000"/>
              <a:gd name="connsiteY76" fmla="*/ 176063 h 1157500"/>
              <a:gd name="connsiteX77" fmla="*/ 7078430 w 12192000"/>
              <a:gd name="connsiteY77" fmla="*/ 176793 h 1157500"/>
              <a:gd name="connsiteX78" fmla="*/ 7176563 w 12192000"/>
              <a:gd name="connsiteY78" fmla="*/ 173244 h 1157500"/>
              <a:gd name="connsiteX79" fmla="*/ 7205529 w 12192000"/>
              <a:gd name="connsiteY79" fmla="*/ 181011 h 1157500"/>
              <a:gd name="connsiteX80" fmla="*/ 7310118 w 12192000"/>
              <a:gd name="connsiteY80" fmla="*/ 162605 h 1157500"/>
              <a:gd name="connsiteX81" fmla="*/ 7673859 w 12192000"/>
              <a:gd name="connsiteY81" fmla="*/ 150336 h 1157500"/>
              <a:gd name="connsiteX82" fmla="*/ 7692748 w 12192000"/>
              <a:gd name="connsiteY82" fmla="*/ 161537 h 1157500"/>
              <a:gd name="connsiteX83" fmla="*/ 7756672 w 12192000"/>
              <a:gd name="connsiteY83" fmla="*/ 157372 h 1157500"/>
              <a:gd name="connsiteX84" fmla="*/ 7974189 w 12192000"/>
              <a:gd name="connsiteY84" fmla="*/ 154819 h 1157500"/>
              <a:gd name="connsiteX85" fmla="*/ 8101969 w 12192000"/>
              <a:gd name="connsiteY85" fmla="*/ 144495 h 1157500"/>
              <a:gd name="connsiteX86" fmla="*/ 8106826 w 12192000"/>
              <a:gd name="connsiteY86" fmla="*/ 139853 h 1157500"/>
              <a:gd name="connsiteX87" fmla="*/ 8162058 w 12192000"/>
              <a:gd name="connsiteY87" fmla="*/ 96704 h 1157500"/>
              <a:gd name="connsiteX88" fmla="*/ 8184568 w 12192000"/>
              <a:gd name="connsiteY88" fmla="*/ 93990 h 1157500"/>
              <a:gd name="connsiteX89" fmla="*/ 8228227 w 12192000"/>
              <a:gd name="connsiteY89" fmla="*/ 105972 h 1157500"/>
              <a:gd name="connsiteX90" fmla="*/ 8237963 w 12192000"/>
              <a:gd name="connsiteY90" fmla="*/ 106996 h 1157500"/>
              <a:gd name="connsiteX91" fmla="*/ 8248358 w 12192000"/>
              <a:gd name="connsiteY91" fmla="*/ 106062 h 1157500"/>
              <a:gd name="connsiteX92" fmla="*/ 8249309 w 12192000"/>
              <a:gd name="connsiteY92" fmla="*/ 106698 h 1157500"/>
              <a:gd name="connsiteX93" fmla="*/ 8249997 w 12192000"/>
              <a:gd name="connsiteY93" fmla="*/ 105915 h 1157500"/>
              <a:gd name="connsiteX94" fmla="*/ 8272162 w 12192000"/>
              <a:gd name="connsiteY94" fmla="*/ 103924 h 1157500"/>
              <a:gd name="connsiteX95" fmla="*/ 8292349 w 12192000"/>
              <a:gd name="connsiteY95" fmla="*/ 97480 h 1157500"/>
              <a:gd name="connsiteX96" fmla="*/ 8307239 w 12192000"/>
              <a:gd name="connsiteY96" fmla="*/ 94591 h 1157500"/>
              <a:gd name="connsiteX97" fmla="*/ 8339282 w 12192000"/>
              <a:gd name="connsiteY97" fmla="*/ 108942 h 1157500"/>
              <a:gd name="connsiteX98" fmla="*/ 8346156 w 12192000"/>
              <a:gd name="connsiteY98" fmla="*/ 111227 h 1157500"/>
              <a:gd name="connsiteX99" fmla="*/ 8346467 w 12192000"/>
              <a:gd name="connsiteY99" fmla="*/ 111024 h 1157500"/>
              <a:gd name="connsiteX100" fmla="*/ 8354069 w 12192000"/>
              <a:gd name="connsiteY100" fmla="*/ 112942 h 1157500"/>
              <a:gd name="connsiteX101" fmla="*/ 8358687 w 12192000"/>
              <a:gd name="connsiteY101" fmla="*/ 115393 h 1157500"/>
              <a:gd name="connsiteX102" fmla="*/ 8433385 w 12192000"/>
              <a:gd name="connsiteY102" fmla="*/ 99669 h 1157500"/>
              <a:gd name="connsiteX103" fmla="*/ 8533779 w 12192000"/>
              <a:gd name="connsiteY103" fmla="*/ 98374 h 1157500"/>
              <a:gd name="connsiteX104" fmla="*/ 8632833 w 12192000"/>
              <a:gd name="connsiteY104" fmla="*/ 100532 h 1157500"/>
              <a:gd name="connsiteX105" fmla="*/ 8668523 w 12192000"/>
              <a:gd name="connsiteY105" fmla="*/ 102979 h 1157500"/>
              <a:gd name="connsiteX106" fmla="*/ 8732893 w 12192000"/>
              <a:gd name="connsiteY106" fmla="*/ 99991 h 1157500"/>
              <a:gd name="connsiteX107" fmla="*/ 8764071 w 12192000"/>
              <a:gd name="connsiteY107" fmla="*/ 94587 h 1157500"/>
              <a:gd name="connsiteX108" fmla="*/ 8767004 w 12192000"/>
              <a:gd name="connsiteY108" fmla="*/ 91519 h 1157500"/>
              <a:gd name="connsiteX109" fmla="*/ 8772553 w 12192000"/>
              <a:gd name="connsiteY109" fmla="*/ 90314 h 1157500"/>
              <a:gd name="connsiteX110" fmla="*/ 8787201 w 12192000"/>
              <a:gd name="connsiteY110" fmla="*/ 92033 h 1157500"/>
              <a:gd name="connsiteX111" fmla="*/ 8792624 w 12192000"/>
              <a:gd name="connsiteY111" fmla="*/ 93503 h 1157500"/>
              <a:gd name="connsiteX112" fmla="*/ 8800741 w 12192000"/>
              <a:gd name="connsiteY112" fmla="*/ 93897 h 1157500"/>
              <a:gd name="connsiteX113" fmla="*/ 8800966 w 12192000"/>
              <a:gd name="connsiteY113" fmla="*/ 93645 h 1157500"/>
              <a:gd name="connsiteX114" fmla="*/ 8808513 w 12192000"/>
              <a:gd name="connsiteY114" fmla="*/ 94530 h 1157500"/>
              <a:gd name="connsiteX115" fmla="*/ 8845110 w 12192000"/>
              <a:gd name="connsiteY115" fmla="*/ 102179 h 1157500"/>
              <a:gd name="connsiteX116" fmla="*/ 8917529 w 12192000"/>
              <a:gd name="connsiteY116" fmla="*/ 76373 h 1157500"/>
              <a:gd name="connsiteX117" fmla="*/ 9026654 w 12192000"/>
              <a:gd name="connsiteY117" fmla="*/ 93420 h 1157500"/>
              <a:gd name="connsiteX118" fmla="*/ 9088505 w 12192000"/>
              <a:gd name="connsiteY118" fmla="*/ 113002 h 1157500"/>
              <a:gd name="connsiteX119" fmla="*/ 9203241 w 12192000"/>
              <a:gd name="connsiteY119" fmla="*/ 111713 h 1157500"/>
              <a:gd name="connsiteX120" fmla="*/ 9415584 w 12192000"/>
              <a:gd name="connsiteY120" fmla="*/ 157156 h 1157500"/>
              <a:gd name="connsiteX121" fmla="*/ 9505102 w 12192000"/>
              <a:gd name="connsiteY121" fmla="*/ 141042 h 1157500"/>
              <a:gd name="connsiteX122" fmla="*/ 9643040 w 12192000"/>
              <a:gd name="connsiteY122" fmla="*/ 158233 h 1157500"/>
              <a:gd name="connsiteX123" fmla="*/ 9762999 w 12192000"/>
              <a:gd name="connsiteY123" fmla="*/ 162623 h 1157500"/>
              <a:gd name="connsiteX124" fmla="*/ 9776183 w 12192000"/>
              <a:gd name="connsiteY124" fmla="*/ 162191 h 1157500"/>
              <a:gd name="connsiteX125" fmla="*/ 9780532 w 12192000"/>
              <a:gd name="connsiteY125" fmla="*/ 155823 h 1157500"/>
              <a:gd name="connsiteX126" fmla="*/ 9910588 w 12192000"/>
              <a:gd name="connsiteY126" fmla="*/ 154327 h 1157500"/>
              <a:gd name="connsiteX127" fmla="*/ 9924173 w 12192000"/>
              <a:gd name="connsiteY127" fmla="*/ 158591 h 1157500"/>
              <a:gd name="connsiteX128" fmla="*/ 10010969 w 12192000"/>
              <a:gd name="connsiteY128" fmla="*/ 155802 h 1157500"/>
              <a:gd name="connsiteX129" fmla="*/ 10070699 w 12192000"/>
              <a:gd name="connsiteY129" fmla="*/ 157854 h 1157500"/>
              <a:gd name="connsiteX130" fmla="*/ 10155104 w 12192000"/>
              <a:gd name="connsiteY130" fmla="*/ 151613 h 1157500"/>
              <a:gd name="connsiteX131" fmla="*/ 10250982 w 12192000"/>
              <a:gd name="connsiteY131" fmla="*/ 128642 h 1157500"/>
              <a:gd name="connsiteX132" fmla="*/ 10343301 w 12192000"/>
              <a:gd name="connsiteY132" fmla="*/ 90884 h 1157500"/>
              <a:gd name="connsiteX133" fmla="*/ 10366625 w 12192000"/>
              <a:gd name="connsiteY133" fmla="*/ 79428 h 1157500"/>
              <a:gd name="connsiteX134" fmla="*/ 10433505 w 12192000"/>
              <a:gd name="connsiteY134" fmla="*/ 65000 h 1157500"/>
              <a:gd name="connsiteX135" fmla="*/ 10547510 w 12192000"/>
              <a:gd name="connsiteY135" fmla="*/ 47246 h 1157500"/>
              <a:gd name="connsiteX136" fmla="*/ 10588150 w 12192000"/>
              <a:gd name="connsiteY136" fmla="*/ 32287 h 1157500"/>
              <a:gd name="connsiteX137" fmla="*/ 10589457 w 12192000"/>
              <a:gd name="connsiteY137" fmla="*/ 25296 h 1157500"/>
              <a:gd name="connsiteX138" fmla="*/ 10699976 w 12192000"/>
              <a:gd name="connsiteY138" fmla="*/ 43345 h 1157500"/>
              <a:gd name="connsiteX139" fmla="*/ 10812237 w 12192000"/>
              <a:gd name="connsiteY139" fmla="*/ 46327 h 1157500"/>
              <a:gd name="connsiteX140" fmla="*/ 10869837 w 12192000"/>
              <a:gd name="connsiteY140" fmla="*/ 65795 h 1157500"/>
              <a:gd name="connsiteX141" fmla="*/ 10881770 w 12192000"/>
              <a:gd name="connsiteY141" fmla="*/ 73672 h 1157500"/>
              <a:gd name="connsiteX142" fmla="*/ 10896899 w 12192000"/>
              <a:gd name="connsiteY142" fmla="*/ 70731 h 1157500"/>
              <a:gd name="connsiteX143" fmla="*/ 10901748 w 12192000"/>
              <a:gd name="connsiteY143" fmla="*/ 66352 h 1157500"/>
              <a:gd name="connsiteX144" fmla="*/ 10947419 w 12192000"/>
              <a:gd name="connsiteY144" fmla="*/ 83316 h 1157500"/>
              <a:gd name="connsiteX145" fmla="*/ 10953034 w 12192000"/>
              <a:gd name="connsiteY145" fmla="*/ 84438 h 1157500"/>
              <a:gd name="connsiteX146" fmla="*/ 10992070 w 12192000"/>
              <a:gd name="connsiteY146" fmla="*/ 88841 h 1157500"/>
              <a:gd name="connsiteX147" fmla="*/ 11112372 w 12192000"/>
              <a:gd name="connsiteY147" fmla="*/ 82247 h 1157500"/>
              <a:gd name="connsiteX148" fmla="*/ 11147719 w 12192000"/>
              <a:gd name="connsiteY148" fmla="*/ 80560 h 1157500"/>
              <a:gd name="connsiteX149" fmla="*/ 11172617 w 12192000"/>
              <a:gd name="connsiteY149" fmla="*/ 76265 h 1157500"/>
              <a:gd name="connsiteX150" fmla="*/ 11240397 w 12192000"/>
              <a:gd name="connsiteY150" fmla="*/ 81830 h 1157500"/>
              <a:gd name="connsiteX151" fmla="*/ 11270034 w 12192000"/>
              <a:gd name="connsiteY151" fmla="*/ 91947 h 1157500"/>
              <a:gd name="connsiteX152" fmla="*/ 11293091 w 12192000"/>
              <a:gd name="connsiteY152" fmla="*/ 92042 h 1157500"/>
              <a:gd name="connsiteX153" fmla="*/ 11310949 w 12192000"/>
              <a:gd name="connsiteY153" fmla="*/ 97842 h 1157500"/>
              <a:gd name="connsiteX154" fmla="*/ 11345279 w 12192000"/>
              <a:gd name="connsiteY154" fmla="*/ 95451 h 1157500"/>
              <a:gd name="connsiteX155" fmla="*/ 11354597 w 12192000"/>
              <a:gd name="connsiteY155" fmla="*/ 97953 h 1157500"/>
              <a:gd name="connsiteX156" fmla="*/ 11367725 w 12192000"/>
              <a:gd name="connsiteY156" fmla="*/ 97999 h 1157500"/>
              <a:gd name="connsiteX157" fmla="*/ 11399832 w 12192000"/>
              <a:gd name="connsiteY157" fmla="*/ 110616 h 1157500"/>
              <a:gd name="connsiteX158" fmla="*/ 11487595 w 12192000"/>
              <a:gd name="connsiteY158" fmla="*/ 152322 h 1157500"/>
              <a:gd name="connsiteX159" fmla="*/ 11590850 w 12192000"/>
              <a:gd name="connsiteY159" fmla="*/ 238552 h 1157500"/>
              <a:gd name="connsiteX160" fmla="*/ 11736204 w 12192000"/>
              <a:gd name="connsiteY160" fmla="*/ 277509 h 1157500"/>
              <a:gd name="connsiteX161" fmla="*/ 11760331 w 12192000"/>
              <a:gd name="connsiteY161" fmla="*/ 291936 h 1157500"/>
              <a:gd name="connsiteX162" fmla="*/ 11819139 w 12192000"/>
              <a:gd name="connsiteY162" fmla="*/ 304143 h 1157500"/>
              <a:gd name="connsiteX163" fmla="*/ 11821967 w 12192000"/>
              <a:gd name="connsiteY163" fmla="*/ 305790 h 1157500"/>
              <a:gd name="connsiteX164" fmla="*/ 11847125 w 12192000"/>
              <a:gd name="connsiteY164" fmla="*/ 297401 h 1157500"/>
              <a:gd name="connsiteX165" fmla="*/ 11980134 w 12192000"/>
              <a:gd name="connsiteY165" fmla="*/ 321911 h 1157500"/>
              <a:gd name="connsiteX166" fmla="*/ 12174576 w 12192000"/>
              <a:gd name="connsiteY166" fmla="*/ 376108 h 1157500"/>
              <a:gd name="connsiteX167" fmla="*/ 12192000 w 12192000"/>
              <a:gd name="connsiteY167" fmla="*/ 379233 h 1157500"/>
              <a:gd name="connsiteX168" fmla="*/ 12192000 w 12192000"/>
              <a:gd name="connsiteY168" fmla="*/ 1157500 h 1157500"/>
              <a:gd name="connsiteX169" fmla="*/ 0 w 12192000"/>
              <a:gd name="connsiteY169" fmla="*/ 1157500 h 1157500"/>
              <a:gd name="connsiteX170" fmla="*/ 0 w 12192000"/>
              <a:gd name="connsiteY170" fmla="*/ 483545 h 1157500"/>
              <a:gd name="connsiteX171" fmla="*/ 5331 w 12192000"/>
              <a:gd name="connsiteY171" fmla="*/ 482797 h 1157500"/>
              <a:gd name="connsiteX172" fmla="*/ 39902 w 12192000"/>
              <a:gd name="connsiteY172" fmla="*/ 472284 h 1157500"/>
              <a:gd name="connsiteX173" fmla="*/ 117880 w 12192000"/>
              <a:gd name="connsiteY173" fmla="*/ 420956 h 1157500"/>
              <a:gd name="connsiteX174" fmla="*/ 238140 w 12192000"/>
              <a:gd name="connsiteY174" fmla="*/ 379297 h 1157500"/>
              <a:gd name="connsiteX175" fmla="*/ 249589 w 12192000"/>
              <a:gd name="connsiteY175" fmla="*/ 379517 h 1157500"/>
              <a:gd name="connsiteX176" fmla="*/ 296963 w 12192000"/>
              <a:gd name="connsiteY176" fmla="*/ 356102 h 1157500"/>
              <a:gd name="connsiteX177" fmla="*/ 339235 w 12192000"/>
              <a:gd name="connsiteY177" fmla="*/ 324425 h 1157500"/>
              <a:gd name="connsiteX178" fmla="*/ 447152 w 12192000"/>
              <a:gd name="connsiteY178" fmla="*/ 327423 h 1157500"/>
              <a:gd name="connsiteX179" fmla="*/ 475247 w 12192000"/>
              <a:gd name="connsiteY179" fmla="*/ 336714 h 1157500"/>
              <a:gd name="connsiteX180" fmla="*/ 477967 w 12192000"/>
              <a:gd name="connsiteY180" fmla="*/ 337960 h 1157500"/>
              <a:gd name="connsiteX181" fmla="*/ 703732 w 12192000"/>
              <a:gd name="connsiteY181" fmla="*/ 316599 h 1157500"/>
              <a:gd name="connsiteX182" fmla="*/ 853391 w 12192000"/>
              <a:gd name="connsiteY182" fmla="*/ 303591 h 1157500"/>
              <a:gd name="connsiteX183" fmla="*/ 925332 w 12192000"/>
              <a:gd name="connsiteY183" fmla="*/ 298686 h 1157500"/>
              <a:gd name="connsiteX184" fmla="*/ 941286 w 12192000"/>
              <a:gd name="connsiteY184" fmla="*/ 288932 h 1157500"/>
              <a:gd name="connsiteX185" fmla="*/ 950845 w 12192000"/>
              <a:gd name="connsiteY185" fmla="*/ 286595 h 1157500"/>
              <a:gd name="connsiteX186" fmla="*/ 953292 w 12192000"/>
              <a:gd name="connsiteY186" fmla="*/ 280892 h 1157500"/>
              <a:gd name="connsiteX187" fmla="*/ 967499 w 12192000"/>
              <a:gd name="connsiteY187" fmla="*/ 273760 h 1157500"/>
              <a:gd name="connsiteX188" fmla="*/ 1069267 w 12192000"/>
              <a:gd name="connsiteY188" fmla="*/ 262766 h 1157500"/>
              <a:gd name="connsiteX189" fmla="*/ 1138407 w 12192000"/>
              <a:gd name="connsiteY189" fmla="*/ 246567 h 1157500"/>
              <a:gd name="connsiteX190" fmla="*/ 1164931 w 12192000"/>
              <a:gd name="connsiteY190" fmla="*/ 238622 h 1157500"/>
              <a:gd name="connsiteX191" fmla="*/ 1211622 w 12192000"/>
              <a:gd name="connsiteY191" fmla="*/ 220676 h 1157500"/>
              <a:gd name="connsiteX192" fmla="*/ 1274567 w 12192000"/>
              <a:gd name="connsiteY192" fmla="*/ 203380 h 1157500"/>
              <a:gd name="connsiteX193" fmla="*/ 1325029 w 12192000"/>
              <a:gd name="connsiteY193" fmla="*/ 207937 h 1157500"/>
              <a:gd name="connsiteX194" fmla="*/ 1356805 w 12192000"/>
              <a:gd name="connsiteY194" fmla="*/ 203622 h 1157500"/>
              <a:gd name="connsiteX195" fmla="*/ 1468752 w 12192000"/>
              <a:gd name="connsiteY195" fmla="*/ 214604 h 1157500"/>
              <a:gd name="connsiteX196" fmla="*/ 1650750 w 12192000"/>
              <a:gd name="connsiteY196" fmla="*/ 165090 h 1157500"/>
              <a:gd name="connsiteX197" fmla="*/ 1655056 w 12192000"/>
              <a:gd name="connsiteY197" fmla="*/ 172106 h 1157500"/>
              <a:gd name="connsiteX198" fmla="*/ 1683220 w 12192000"/>
              <a:gd name="connsiteY198" fmla="*/ 169652 h 1157500"/>
              <a:gd name="connsiteX199" fmla="*/ 1685599 w 12192000"/>
              <a:gd name="connsiteY199" fmla="*/ 165388 h 1157500"/>
              <a:gd name="connsiteX200" fmla="*/ 1735783 w 12192000"/>
              <a:gd name="connsiteY200" fmla="*/ 177400 h 1157500"/>
              <a:gd name="connsiteX201" fmla="*/ 1797102 w 12192000"/>
              <a:gd name="connsiteY201" fmla="*/ 182289 h 1157500"/>
              <a:gd name="connsiteX202" fmla="*/ 1845638 w 12192000"/>
              <a:gd name="connsiteY202" fmla="*/ 163774 h 1157500"/>
              <a:gd name="connsiteX203" fmla="*/ 1848980 w 12192000"/>
              <a:gd name="connsiteY203" fmla="*/ 167516 h 1157500"/>
              <a:gd name="connsiteX204" fmla="*/ 1880587 w 12192000"/>
              <a:gd name="connsiteY204" fmla="*/ 165506 h 1157500"/>
              <a:gd name="connsiteX205" fmla="*/ 1995803 w 12192000"/>
              <a:gd name="connsiteY205" fmla="*/ 131847 h 1157500"/>
              <a:gd name="connsiteX206" fmla="*/ 2057448 w 12192000"/>
              <a:gd name="connsiteY206" fmla="*/ 128650 h 1157500"/>
              <a:gd name="connsiteX207" fmla="*/ 2119088 w 12192000"/>
              <a:gd name="connsiteY207" fmla="*/ 113508 h 1157500"/>
              <a:gd name="connsiteX208" fmla="*/ 2138831 w 12192000"/>
              <a:gd name="connsiteY208" fmla="*/ 116194 h 1157500"/>
              <a:gd name="connsiteX209" fmla="*/ 2214259 w 12192000"/>
              <a:gd name="connsiteY209" fmla="*/ 110542 h 1157500"/>
              <a:gd name="connsiteX210" fmla="*/ 2264911 w 12192000"/>
              <a:gd name="connsiteY210" fmla="*/ 101639 h 1157500"/>
              <a:gd name="connsiteX211" fmla="*/ 2454058 w 12192000"/>
              <a:gd name="connsiteY211" fmla="*/ 67266 h 1157500"/>
              <a:gd name="connsiteX212" fmla="*/ 2534188 w 12192000"/>
              <a:gd name="connsiteY212" fmla="*/ 63730 h 1157500"/>
              <a:gd name="connsiteX213" fmla="*/ 2616912 w 12192000"/>
              <a:gd name="connsiteY213" fmla="*/ 44757 h 1157500"/>
              <a:gd name="connsiteX214" fmla="*/ 2698592 w 12192000"/>
              <a:gd name="connsiteY214" fmla="*/ 35873 h 1157500"/>
              <a:gd name="connsiteX215" fmla="*/ 2891953 w 12192000"/>
              <a:gd name="connsiteY21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94439 w 12192000"/>
              <a:gd name="connsiteY68" fmla="*/ 177642 h 1157500"/>
              <a:gd name="connsiteX69" fmla="*/ 6963220 w 12192000"/>
              <a:gd name="connsiteY69" fmla="*/ 167304 h 1157500"/>
              <a:gd name="connsiteX70" fmla="*/ 6976706 w 12192000"/>
              <a:gd name="connsiteY70" fmla="*/ 170894 h 1157500"/>
              <a:gd name="connsiteX71" fmla="*/ 6987064 w 12192000"/>
              <a:gd name="connsiteY71" fmla="*/ 160402 h 1157500"/>
              <a:gd name="connsiteX72" fmla="*/ 7030230 w 12192000"/>
              <a:gd name="connsiteY72" fmla="*/ 159715 h 1157500"/>
              <a:gd name="connsiteX73" fmla="*/ 7045014 w 12192000"/>
              <a:gd name="connsiteY73" fmla="*/ 169101 h 1157500"/>
              <a:gd name="connsiteX74" fmla="*/ 7058714 w 12192000"/>
              <a:gd name="connsiteY74" fmla="*/ 175992 h 1157500"/>
              <a:gd name="connsiteX75" fmla="*/ 7060499 w 12192000"/>
              <a:gd name="connsiteY75" fmla="*/ 176063 h 1157500"/>
              <a:gd name="connsiteX76" fmla="*/ 7078430 w 12192000"/>
              <a:gd name="connsiteY76" fmla="*/ 176793 h 1157500"/>
              <a:gd name="connsiteX77" fmla="*/ 7176563 w 12192000"/>
              <a:gd name="connsiteY77" fmla="*/ 173244 h 1157500"/>
              <a:gd name="connsiteX78" fmla="*/ 7205529 w 12192000"/>
              <a:gd name="connsiteY78" fmla="*/ 181011 h 1157500"/>
              <a:gd name="connsiteX79" fmla="*/ 7310118 w 12192000"/>
              <a:gd name="connsiteY79" fmla="*/ 162605 h 1157500"/>
              <a:gd name="connsiteX80" fmla="*/ 7673859 w 12192000"/>
              <a:gd name="connsiteY80" fmla="*/ 150336 h 1157500"/>
              <a:gd name="connsiteX81" fmla="*/ 7692748 w 12192000"/>
              <a:gd name="connsiteY81" fmla="*/ 161537 h 1157500"/>
              <a:gd name="connsiteX82" fmla="*/ 7756672 w 12192000"/>
              <a:gd name="connsiteY82" fmla="*/ 157372 h 1157500"/>
              <a:gd name="connsiteX83" fmla="*/ 7974189 w 12192000"/>
              <a:gd name="connsiteY83" fmla="*/ 154819 h 1157500"/>
              <a:gd name="connsiteX84" fmla="*/ 8101969 w 12192000"/>
              <a:gd name="connsiteY84" fmla="*/ 144495 h 1157500"/>
              <a:gd name="connsiteX85" fmla="*/ 8106826 w 12192000"/>
              <a:gd name="connsiteY85" fmla="*/ 139853 h 1157500"/>
              <a:gd name="connsiteX86" fmla="*/ 8162058 w 12192000"/>
              <a:gd name="connsiteY86" fmla="*/ 96704 h 1157500"/>
              <a:gd name="connsiteX87" fmla="*/ 8184568 w 12192000"/>
              <a:gd name="connsiteY87" fmla="*/ 93990 h 1157500"/>
              <a:gd name="connsiteX88" fmla="*/ 8228227 w 12192000"/>
              <a:gd name="connsiteY88" fmla="*/ 105972 h 1157500"/>
              <a:gd name="connsiteX89" fmla="*/ 8237963 w 12192000"/>
              <a:gd name="connsiteY89" fmla="*/ 106996 h 1157500"/>
              <a:gd name="connsiteX90" fmla="*/ 8248358 w 12192000"/>
              <a:gd name="connsiteY90" fmla="*/ 106062 h 1157500"/>
              <a:gd name="connsiteX91" fmla="*/ 8249309 w 12192000"/>
              <a:gd name="connsiteY91" fmla="*/ 106698 h 1157500"/>
              <a:gd name="connsiteX92" fmla="*/ 8249997 w 12192000"/>
              <a:gd name="connsiteY92" fmla="*/ 105915 h 1157500"/>
              <a:gd name="connsiteX93" fmla="*/ 8272162 w 12192000"/>
              <a:gd name="connsiteY93" fmla="*/ 103924 h 1157500"/>
              <a:gd name="connsiteX94" fmla="*/ 8292349 w 12192000"/>
              <a:gd name="connsiteY94" fmla="*/ 97480 h 1157500"/>
              <a:gd name="connsiteX95" fmla="*/ 8307239 w 12192000"/>
              <a:gd name="connsiteY95" fmla="*/ 94591 h 1157500"/>
              <a:gd name="connsiteX96" fmla="*/ 8339282 w 12192000"/>
              <a:gd name="connsiteY96" fmla="*/ 108942 h 1157500"/>
              <a:gd name="connsiteX97" fmla="*/ 8346156 w 12192000"/>
              <a:gd name="connsiteY97" fmla="*/ 111227 h 1157500"/>
              <a:gd name="connsiteX98" fmla="*/ 8346467 w 12192000"/>
              <a:gd name="connsiteY98" fmla="*/ 111024 h 1157500"/>
              <a:gd name="connsiteX99" fmla="*/ 8354069 w 12192000"/>
              <a:gd name="connsiteY99" fmla="*/ 112942 h 1157500"/>
              <a:gd name="connsiteX100" fmla="*/ 8358687 w 12192000"/>
              <a:gd name="connsiteY100" fmla="*/ 115393 h 1157500"/>
              <a:gd name="connsiteX101" fmla="*/ 8433385 w 12192000"/>
              <a:gd name="connsiteY101" fmla="*/ 99669 h 1157500"/>
              <a:gd name="connsiteX102" fmla="*/ 8533779 w 12192000"/>
              <a:gd name="connsiteY102" fmla="*/ 98374 h 1157500"/>
              <a:gd name="connsiteX103" fmla="*/ 8632833 w 12192000"/>
              <a:gd name="connsiteY103" fmla="*/ 100532 h 1157500"/>
              <a:gd name="connsiteX104" fmla="*/ 8668523 w 12192000"/>
              <a:gd name="connsiteY104" fmla="*/ 102979 h 1157500"/>
              <a:gd name="connsiteX105" fmla="*/ 8732893 w 12192000"/>
              <a:gd name="connsiteY105" fmla="*/ 99991 h 1157500"/>
              <a:gd name="connsiteX106" fmla="*/ 8764071 w 12192000"/>
              <a:gd name="connsiteY106" fmla="*/ 94587 h 1157500"/>
              <a:gd name="connsiteX107" fmla="*/ 8767004 w 12192000"/>
              <a:gd name="connsiteY107" fmla="*/ 91519 h 1157500"/>
              <a:gd name="connsiteX108" fmla="*/ 8772553 w 12192000"/>
              <a:gd name="connsiteY108" fmla="*/ 90314 h 1157500"/>
              <a:gd name="connsiteX109" fmla="*/ 8787201 w 12192000"/>
              <a:gd name="connsiteY109" fmla="*/ 92033 h 1157500"/>
              <a:gd name="connsiteX110" fmla="*/ 8792624 w 12192000"/>
              <a:gd name="connsiteY110" fmla="*/ 93503 h 1157500"/>
              <a:gd name="connsiteX111" fmla="*/ 8800741 w 12192000"/>
              <a:gd name="connsiteY111" fmla="*/ 93897 h 1157500"/>
              <a:gd name="connsiteX112" fmla="*/ 8800966 w 12192000"/>
              <a:gd name="connsiteY112" fmla="*/ 93645 h 1157500"/>
              <a:gd name="connsiteX113" fmla="*/ 8808513 w 12192000"/>
              <a:gd name="connsiteY113" fmla="*/ 94530 h 1157500"/>
              <a:gd name="connsiteX114" fmla="*/ 8845110 w 12192000"/>
              <a:gd name="connsiteY114" fmla="*/ 102179 h 1157500"/>
              <a:gd name="connsiteX115" fmla="*/ 8917529 w 12192000"/>
              <a:gd name="connsiteY115" fmla="*/ 76373 h 1157500"/>
              <a:gd name="connsiteX116" fmla="*/ 9026654 w 12192000"/>
              <a:gd name="connsiteY116" fmla="*/ 93420 h 1157500"/>
              <a:gd name="connsiteX117" fmla="*/ 9088505 w 12192000"/>
              <a:gd name="connsiteY117" fmla="*/ 113002 h 1157500"/>
              <a:gd name="connsiteX118" fmla="*/ 9203241 w 12192000"/>
              <a:gd name="connsiteY118" fmla="*/ 111713 h 1157500"/>
              <a:gd name="connsiteX119" fmla="*/ 9415584 w 12192000"/>
              <a:gd name="connsiteY119" fmla="*/ 157156 h 1157500"/>
              <a:gd name="connsiteX120" fmla="*/ 9505102 w 12192000"/>
              <a:gd name="connsiteY120" fmla="*/ 141042 h 1157500"/>
              <a:gd name="connsiteX121" fmla="*/ 9643040 w 12192000"/>
              <a:gd name="connsiteY121" fmla="*/ 158233 h 1157500"/>
              <a:gd name="connsiteX122" fmla="*/ 9762999 w 12192000"/>
              <a:gd name="connsiteY122" fmla="*/ 162623 h 1157500"/>
              <a:gd name="connsiteX123" fmla="*/ 9776183 w 12192000"/>
              <a:gd name="connsiteY123" fmla="*/ 162191 h 1157500"/>
              <a:gd name="connsiteX124" fmla="*/ 9780532 w 12192000"/>
              <a:gd name="connsiteY124" fmla="*/ 155823 h 1157500"/>
              <a:gd name="connsiteX125" fmla="*/ 9910588 w 12192000"/>
              <a:gd name="connsiteY125" fmla="*/ 154327 h 1157500"/>
              <a:gd name="connsiteX126" fmla="*/ 9924173 w 12192000"/>
              <a:gd name="connsiteY126" fmla="*/ 158591 h 1157500"/>
              <a:gd name="connsiteX127" fmla="*/ 10010969 w 12192000"/>
              <a:gd name="connsiteY127" fmla="*/ 155802 h 1157500"/>
              <a:gd name="connsiteX128" fmla="*/ 10070699 w 12192000"/>
              <a:gd name="connsiteY128" fmla="*/ 157854 h 1157500"/>
              <a:gd name="connsiteX129" fmla="*/ 10155104 w 12192000"/>
              <a:gd name="connsiteY129" fmla="*/ 151613 h 1157500"/>
              <a:gd name="connsiteX130" fmla="*/ 10250982 w 12192000"/>
              <a:gd name="connsiteY130" fmla="*/ 128642 h 1157500"/>
              <a:gd name="connsiteX131" fmla="*/ 10343301 w 12192000"/>
              <a:gd name="connsiteY131" fmla="*/ 90884 h 1157500"/>
              <a:gd name="connsiteX132" fmla="*/ 10366625 w 12192000"/>
              <a:gd name="connsiteY132" fmla="*/ 79428 h 1157500"/>
              <a:gd name="connsiteX133" fmla="*/ 10433505 w 12192000"/>
              <a:gd name="connsiteY133" fmla="*/ 65000 h 1157500"/>
              <a:gd name="connsiteX134" fmla="*/ 10547510 w 12192000"/>
              <a:gd name="connsiteY134" fmla="*/ 47246 h 1157500"/>
              <a:gd name="connsiteX135" fmla="*/ 10588150 w 12192000"/>
              <a:gd name="connsiteY135" fmla="*/ 32287 h 1157500"/>
              <a:gd name="connsiteX136" fmla="*/ 10589457 w 12192000"/>
              <a:gd name="connsiteY136" fmla="*/ 25296 h 1157500"/>
              <a:gd name="connsiteX137" fmla="*/ 10699976 w 12192000"/>
              <a:gd name="connsiteY137" fmla="*/ 43345 h 1157500"/>
              <a:gd name="connsiteX138" fmla="*/ 10812237 w 12192000"/>
              <a:gd name="connsiteY138" fmla="*/ 46327 h 1157500"/>
              <a:gd name="connsiteX139" fmla="*/ 10869837 w 12192000"/>
              <a:gd name="connsiteY139" fmla="*/ 65795 h 1157500"/>
              <a:gd name="connsiteX140" fmla="*/ 10881770 w 12192000"/>
              <a:gd name="connsiteY140" fmla="*/ 73672 h 1157500"/>
              <a:gd name="connsiteX141" fmla="*/ 10896899 w 12192000"/>
              <a:gd name="connsiteY141" fmla="*/ 70731 h 1157500"/>
              <a:gd name="connsiteX142" fmla="*/ 10901748 w 12192000"/>
              <a:gd name="connsiteY142" fmla="*/ 66352 h 1157500"/>
              <a:gd name="connsiteX143" fmla="*/ 10947419 w 12192000"/>
              <a:gd name="connsiteY143" fmla="*/ 83316 h 1157500"/>
              <a:gd name="connsiteX144" fmla="*/ 10953034 w 12192000"/>
              <a:gd name="connsiteY144" fmla="*/ 84438 h 1157500"/>
              <a:gd name="connsiteX145" fmla="*/ 10992070 w 12192000"/>
              <a:gd name="connsiteY145" fmla="*/ 88841 h 1157500"/>
              <a:gd name="connsiteX146" fmla="*/ 11112372 w 12192000"/>
              <a:gd name="connsiteY146" fmla="*/ 82247 h 1157500"/>
              <a:gd name="connsiteX147" fmla="*/ 11147719 w 12192000"/>
              <a:gd name="connsiteY147" fmla="*/ 80560 h 1157500"/>
              <a:gd name="connsiteX148" fmla="*/ 11172617 w 12192000"/>
              <a:gd name="connsiteY148" fmla="*/ 76265 h 1157500"/>
              <a:gd name="connsiteX149" fmla="*/ 11240397 w 12192000"/>
              <a:gd name="connsiteY149" fmla="*/ 81830 h 1157500"/>
              <a:gd name="connsiteX150" fmla="*/ 11270034 w 12192000"/>
              <a:gd name="connsiteY150" fmla="*/ 91947 h 1157500"/>
              <a:gd name="connsiteX151" fmla="*/ 11293091 w 12192000"/>
              <a:gd name="connsiteY151" fmla="*/ 92042 h 1157500"/>
              <a:gd name="connsiteX152" fmla="*/ 11310949 w 12192000"/>
              <a:gd name="connsiteY152" fmla="*/ 97842 h 1157500"/>
              <a:gd name="connsiteX153" fmla="*/ 11345279 w 12192000"/>
              <a:gd name="connsiteY153" fmla="*/ 95451 h 1157500"/>
              <a:gd name="connsiteX154" fmla="*/ 11354597 w 12192000"/>
              <a:gd name="connsiteY154" fmla="*/ 97953 h 1157500"/>
              <a:gd name="connsiteX155" fmla="*/ 11367725 w 12192000"/>
              <a:gd name="connsiteY155" fmla="*/ 97999 h 1157500"/>
              <a:gd name="connsiteX156" fmla="*/ 11399832 w 12192000"/>
              <a:gd name="connsiteY156" fmla="*/ 110616 h 1157500"/>
              <a:gd name="connsiteX157" fmla="*/ 11487595 w 12192000"/>
              <a:gd name="connsiteY157" fmla="*/ 152322 h 1157500"/>
              <a:gd name="connsiteX158" fmla="*/ 11590850 w 12192000"/>
              <a:gd name="connsiteY158" fmla="*/ 238552 h 1157500"/>
              <a:gd name="connsiteX159" fmla="*/ 11736204 w 12192000"/>
              <a:gd name="connsiteY159" fmla="*/ 277509 h 1157500"/>
              <a:gd name="connsiteX160" fmla="*/ 11760331 w 12192000"/>
              <a:gd name="connsiteY160" fmla="*/ 291936 h 1157500"/>
              <a:gd name="connsiteX161" fmla="*/ 11819139 w 12192000"/>
              <a:gd name="connsiteY161" fmla="*/ 304143 h 1157500"/>
              <a:gd name="connsiteX162" fmla="*/ 11821967 w 12192000"/>
              <a:gd name="connsiteY162" fmla="*/ 305790 h 1157500"/>
              <a:gd name="connsiteX163" fmla="*/ 11847125 w 12192000"/>
              <a:gd name="connsiteY163" fmla="*/ 297401 h 1157500"/>
              <a:gd name="connsiteX164" fmla="*/ 11980134 w 12192000"/>
              <a:gd name="connsiteY164" fmla="*/ 321911 h 1157500"/>
              <a:gd name="connsiteX165" fmla="*/ 12174576 w 12192000"/>
              <a:gd name="connsiteY165" fmla="*/ 376108 h 1157500"/>
              <a:gd name="connsiteX166" fmla="*/ 12192000 w 12192000"/>
              <a:gd name="connsiteY166" fmla="*/ 379233 h 1157500"/>
              <a:gd name="connsiteX167" fmla="*/ 12192000 w 12192000"/>
              <a:gd name="connsiteY167" fmla="*/ 1157500 h 1157500"/>
              <a:gd name="connsiteX168" fmla="*/ 0 w 12192000"/>
              <a:gd name="connsiteY168" fmla="*/ 1157500 h 1157500"/>
              <a:gd name="connsiteX169" fmla="*/ 0 w 12192000"/>
              <a:gd name="connsiteY169" fmla="*/ 483545 h 1157500"/>
              <a:gd name="connsiteX170" fmla="*/ 5331 w 12192000"/>
              <a:gd name="connsiteY170" fmla="*/ 482797 h 1157500"/>
              <a:gd name="connsiteX171" fmla="*/ 39902 w 12192000"/>
              <a:gd name="connsiteY171" fmla="*/ 472284 h 1157500"/>
              <a:gd name="connsiteX172" fmla="*/ 117880 w 12192000"/>
              <a:gd name="connsiteY172" fmla="*/ 420956 h 1157500"/>
              <a:gd name="connsiteX173" fmla="*/ 238140 w 12192000"/>
              <a:gd name="connsiteY173" fmla="*/ 379297 h 1157500"/>
              <a:gd name="connsiteX174" fmla="*/ 249589 w 12192000"/>
              <a:gd name="connsiteY174" fmla="*/ 379517 h 1157500"/>
              <a:gd name="connsiteX175" fmla="*/ 296963 w 12192000"/>
              <a:gd name="connsiteY175" fmla="*/ 356102 h 1157500"/>
              <a:gd name="connsiteX176" fmla="*/ 339235 w 12192000"/>
              <a:gd name="connsiteY176" fmla="*/ 324425 h 1157500"/>
              <a:gd name="connsiteX177" fmla="*/ 447152 w 12192000"/>
              <a:gd name="connsiteY177" fmla="*/ 327423 h 1157500"/>
              <a:gd name="connsiteX178" fmla="*/ 475247 w 12192000"/>
              <a:gd name="connsiteY178" fmla="*/ 336714 h 1157500"/>
              <a:gd name="connsiteX179" fmla="*/ 477967 w 12192000"/>
              <a:gd name="connsiteY179" fmla="*/ 337960 h 1157500"/>
              <a:gd name="connsiteX180" fmla="*/ 703732 w 12192000"/>
              <a:gd name="connsiteY180" fmla="*/ 316599 h 1157500"/>
              <a:gd name="connsiteX181" fmla="*/ 853391 w 12192000"/>
              <a:gd name="connsiteY181" fmla="*/ 303591 h 1157500"/>
              <a:gd name="connsiteX182" fmla="*/ 925332 w 12192000"/>
              <a:gd name="connsiteY182" fmla="*/ 298686 h 1157500"/>
              <a:gd name="connsiteX183" fmla="*/ 941286 w 12192000"/>
              <a:gd name="connsiteY183" fmla="*/ 288932 h 1157500"/>
              <a:gd name="connsiteX184" fmla="*/ 950845 w 12192000"/>
              <a:gd name="connsiteY184" fmla="*/ 286595 h 1157500"/>
              <a:gd name="connsiteX185" fmla="*/ 953292 w 12192000"/>
              <a:gd name="connsiteY185" fmla="*/ 280892 h 1157500"/>
              <a:gd name="connsiteX186" fmla="*/ 967499 w 12192000"/>
              <a:gd name="connsiteY186" fmla="*/ 273760 h 1157500"/>
              <a:gd name="connsiteX187" fmla="*/ 1069267 w 12192000"/>
              <a:gd name="connsiteY187" fmla="*/ 262766 h 1157500"/>
              <a:gd name="connsiteX188" fmla="*/ 1138407 w 12192000"/>
              <a:gd name="connsiteY188" fmla="*/ 246567 h 1157500"/>
              <a:gd name="connsiteX189" fmla="*/ 1164931 w 12192000"/>
              <a:gd name="connsiteY189" fmla="*/ 238622 h 1157500"/>
              <a:gd name="connsiteX190" fmla="*/ 1211622 w 12192000"/>
              <a:gd name="connsiteY190" fmla="*/ 220676 h 1157500"/>
              <a:gd name="connsiteX191" fmla="*/ 1274567 w 12192000"/>
              <a:gd name="connsiteY191" fmla="*/ 203380 h 1157500"/>
              <a:gd name="connsiteX192" fmla="*/ 1325029 w 12192000"/>
              <a:gd name="connsiteY192" fmla="*/ 207937 h 1157500"/>
              <a:gd name="connsiteX193" fmla="*/ 1356805 w 12192000"/>
              <a:gd name="connsiteY193" fmla="*/ 203622 h 1157500"/>
              <a:gd name="connsiteX194" fmla="*/ 1468752 w 12192000"/>
              <a:gd name="connsiteY194" fmla="*/ 214604 h 1157500"/>
              <a:gd name="connsiteX195" fmla="*/ 1650750 w 12192000"/>
              <a:gd name="connsiteY195" fmla="*/ 165090 h 1157500"/>
              <a:gd name="connsiteX196" fmla="*/ 1655056 w 12192000"/>
              <a:gd name="connsiteY196" fmla="*/ 172106 h 1157500"/>
              <a:gd name="connsiteX197" fmla="*/ 1683220 w 12192000"/>
              <a:gd name="connsiteY197" fmla="*/ 169652 h 1157500"/>
              <a:gd name="connsiteX198" fmla="*/ 1685599 w 12192000"/>
              <a:gd name="connsiteY198" fmla="*/ 165388 h 1157500"/>
              <a:gd name="connsiteX199" fmla="*/ 1735783 w 12192000"/>
              <a:gd name="connsiteY199" fmla="*/ 177400 h 1157500"/>
              <a:gd name="connsiteX200" fmla="*/ 1797102 w 12192000"/>
              <a:gd name="connsiteY200" fmla="*/ 182289 h 1157500"/>
              <a:gd name="connsiteX201" fmla="*/ 1845638 w 12192000"/>
              <a:gd name="connsiteY201" fmla="*/ 163774 h 1157500"/>
              <a:gd name="connsiteX202" fmla="*/ 1848980 w 12192000"/>
              <a:gd name="connsiteY202" fmla="*/ 167516 h 1157500"/>
              <a:gd name="connsiteX203" fmla="*/ 1880587 w 12192000"/>
              <a:gd name="connsiteY203" fmla="*/ 165506 h 1157500"/>
              <a:gd name="connsiteX204" fmla="*/ 1995803 w 12192000"/>
              <a:gd name="connsiteY204" fmla="*/ 131847 h 1157500"/>
              <a:gd name="connsiteX205" fmla="*/ 2057448 w 12192000"/>
              <a:gd name="connsiteY205" fmla="*/ 128650 h 1157500"/>
              <a:gd name="connsiteX206" fmla="*/ 2119088 w 12192000"/>
              <a:gd name="connsiteY206" fmla="*/ 113508 h 1157500"/>
              <a:gd name="connsiteX207" fmla="*/ 2138831 w 12192000"/>
              <a:gd name="connsiteY207" fmla="*/ 116194 h 1157500"/>
              <a:gd name="connsiteX208" fmla="*/ 2214259 w 12192000"/>
              <a:gd name="connsiteY208" fmla="*/ 110542 h 1157500"/>
              <a:gd name="connsiteX209" fmla="*/ 2264911 w 12192000"/>
              <a:gd name="connsiteY209" fmla="*/ 101639 h 1157500"/>
              <a:gd name="connsiteX210" fmla="*/ 2454058 w 12192000"/>
              <a:gd name="connsiteY210" fmla="*/ 67266 h 1157500"/>
              <a:gd name="connsiteX211" fmla="*/ 2534188 w 12192000"/>
              <a:gd name="connsiteY211" fmla="*/ 63730 h 1157500"/>
              <a:gd name="connsiteX212" fmla="*/ 2616912 w 12192000"/>
              <a:gd name="connsiteY212" fmla="*/ 44757 h 1157500"/>
              <a:gd name="connsiteX213" fmla="*/ 2698592 w 12192000"/>
              <a:gd name="connsiteY213" fmla="*/ 35873 h 1157500"/>
              <a:gd name="connsiteX214" fmla="*/ 2891953 w 12192000"/>
              <a:gd name="connsiteY21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94439 w 12192000"/>
              <a:gd name="connsiteY67" fmla="*/ 177642 h 1157500"/>
              <a:gd name="connsiteX68" fmla="*/ 6963220 w 12192000"/>
              <a:gd name="connsiteY68" fmla="*/ 167304 h 1157500"/>
              <a:gd name="connsiteX69" fmla="*/ 6976706 w 12192000"/>
              <a:gd name="connsiteY69" fmla="*/ 170894 h 1157500"/>
              <a:gd name="connsiteX70" fmla="*/ 6987064 w 12192000"/>
              <a:gd name="connsiteY70" fmla="*/ 160402 h 1157500"/>
              <a:gd name="connsiteX71" fmla="*/ 7030230 w 12192000"/>
              <a:gd name="connsiteY71" fmla="*/ 159715 h 1157500"/>
              <a:gd name="connsiteX72" fmla="*/ 7045014 w 12192000"/>
              <a:gd name="connsiteY72" fmla="*/ 169101 h 1157500"/>
              <a:gd name="connsiteX73" fmla="*/ 7058714 w 12192000"/>
              <a:gd name="connsiteY73" fmla="*/ 175992 h 1157500"/>
              <a:gd name="connsiteX74" fmla="*/ 7060499 w 12192000"/>
              <a:gd name="connsiteY74" fmla="*/ 176063 h 1157500"/>
              <a:gd name="connsiteX75" fmla="*/ 7078430 w 12192000"/>
              <a:gd name="connsiteY75" fmla="*/ 176793 h 1157500"/>
              <a:gd name="connsiteX76" fmla="*/ 7176563 w 12192000"/>
              <a:gd name="connsiteY76" fmla="*/ 173244 h 1157500"/>
              <a:gd name="connsiteX77" fmla="*/ 7205529 w 12192000"/>
              <a:gd name="connsiteY77" fmla="*/ 181011 h 1157500"/>
              <a:gd name="connsiteX78" fmla="*/ 7310118 w 12192000"/>
              <a:gd name="connsiteY78" fmla="*/ 162605 h 1157500"/>
              <a:gd name="connsiteX79" fmla="*/ 7673859 w 12192000"/>
              <a:gd name="connsiteY79" fmla="*/ 150336 h 1157500"/>
              <a:gd name="connsiteX80" fmla="*/ 7692748 w 12192000"/>
              <a:gd name="connsiteY80" fmla="*/ 161537 h 1157500"/>
              <a:gd name="connsiteX81" fmla="*/ 7756672 w 12192000"/>
              <a:gd name="connsiteY81" fmla="*/ 157372 h 1157500"/>
              <a:gd name="connsiteX82" fmla="*/ 7974189 w 12192000"/>
              <a:gd name="connsiteY82" fmla="*/ 154819 h 1157500"/>
              <a:gd name="connsiteX83" fmla="*/ 8101969 w 12192000"/>
              <a:gd name="connsiteY83" fmla="*/ 144495 h 1157500"/>
              <a:gd name="connsiteX84" fmla="*/ 8106826 w 12192000"/>
              <a:gd name="connsiteY84" fmla="*/ 139853 h 1157500"/>
              <a:gd name="connsiteX85" fmla="*/ 8162058 w 12192000"/>
              <a:gd name="connsiteY85" fmla="*/ 96704 h 1157500"/>
              <a:gd name="connsiteX86" fmla="*/ 8184568 w 12192000"/>
              <a:gd name="connsiteY86" fmla="*/ 93990 h 1157500"/>
              <a:gd name="connsiteX87" fmla="*/ 8228227 w 12192000"/>
              <a:gd name="connsiteY87" fmla="*/ 105972 h 1157500"/>
              <a:gd name="connsiteX88" fmla="*/ 8237963 w 12192000"/>
              <a:gd name="connsiteY88" fmla="*/ 106996 h 1157500"/>
              <a:gd name="connsiteX89" fmla="*/ 8248358 w 12192000"/>
              <a:gd name="connsiteY89" fmla="*/ 106062 h 1157500"/>
              <a:gd name="connsiteX90" fmla="*/ 8249309 w 12192000"/>
              <a:gd name="connsiteY90" fmla="*/ 106698 h 1157500"/>
              <a:gd name="connsiteX91" fmla="*/ 8249997 w 12192000"/>
              <a:gd name="connsiteY91" fmla="*/ 105915 h 1157500"/>
              <a:gd name="connsiteX92" fmla="*/ 8272162 w 12192000"/>
              <a:gd name="connsiteY92" fmla="*/ 103924 h 1157500"/>
              <a:gd name="connsiteX93" fmla="*/ 8292349 w 12192000"/>
              <a:gd name="connsiteY93" fmla="*/ 97480 h 1157500"/>
              <a:gd name="connsiteX94" fmla="*/ 8307239 w 12192000"/>
              <a:gd name="connsiteY94" fmla="*/ 94591 h 1157500"/>
              <a:gd name="connsiteX95" fmla="*/ 8339282 w 12192000"/>
              <a:gd name="connsiteY95" fmla="*/ 108942 h 1157500"/>
              <a:gd name="connsiteX96" fmla="*/ 8346156 w 12192000"/>
              <a:gd name="connsiteY96" fmla="*/ 111227 h 1157500"/>
              <a:gd name="connsiteX97" fmla="*/ 8346467 w 12192000"/>
              <a:gd name="connsiteY97" fmla="*/ 111024 h 1157500"/>
              <a:gd name="connsiteX98" fmla="*/ 8354069 w 12192000"/>
              <a:gd name="connsiteY98" fmla="*/ 112942 h 1157500"/>
              <a:gd name="connsiteX99" fmla="*/ 8358687 w 12192000"/>
              <a:gd name="connsiteY99" fmla="*/ 115393 h 1157500"/>
              <a:gd name="connsiteX100" fmla="*/ 8433385 w 12192000"/>
              <a:gd name="connsiteY100" fmla="*/ 99669 h 1157500"/>
              <a:gd name="connsiteX101" fmla="*/ 8533779 w 12192000"/>
              <a:gd name="connsiteY101" fmla="*/ 98374 h 1157500"/>
              <a:gd name="connsiteX102" fmla="*/ 8632833 w 12192000"/>
              <a:gd name="connsiteY102" fmla="*/ 100532 h 1157500"/>
              <a:gd name="connsiteX103" fmla="*/ 8668523 w 12192000"/>
              <a:gd name="connsiteY103" fmla="*/ 102979 h 1157500"/>
              <a:gd name="connsiteX104" fmla="*/ 8732893 w 12192000"/>
              <a:gd name="connsiteY104" fmla="*/ 99991 h 1157500"/>
              <a:gd name="connsiteX105" fmla="*/ 8764071 w 12192000"/>
              <a:gd name="connsiteY105" fmla="*/ 94587 h 1157500"/>
              <a:gd name="connsiteX106" fmla="*/ 8767004 w 12192000"/>
              <a:gd name="connsiteY106" fmla="*/ 91519 h 1157500"/>
              <a:gd name="connsiteX107" fmla="*/ 8772553 w 12192000"/>
              <a:gd name="connsiteY107" fmla="*/ 90314 h 1157500"/>
              <a:gd name="connsiteX108" fmla="*/ 8787201 w 12192000"/>
              <a:gd name="connsiteY108" fmla="*/ 92033 h 1157500"/>
              <a:gd name="connsiteX109" fmla="*/ 8792624 w 12192000"/>
              <a:gd name="connsiteY109" fmla="*/ 93503 h 1157500"/>
              <a:gd name="connsiteX110" fmla="*/ 8800741 w 12192000"/>
              <a:gd name="connsiteY110" fmla="*/ 93897 h 1157500"/>
              <a:gd name="connsiteX111" fmla="*/ 8800966 w 12192000"/>
              <a:gd name="connsiteY111" fmla="*/ 93645 h 1157500"/>
              <a:gd name="connsiteX112" fmla="*/ 8808513 w 12192000"/>
              <a:gd name="connsiteY112" fmla="*/ 94530 h 1157500"/>
              <a:gd name="connsiteX113" fmla="*/ 8845110 w 12192000"/>
              <a:gd name="connsiteY113" fmla="*/ 102179 h 1157500"/>
              <a:gd name="connsiteX114" fmla="*/ 8917529 w 12192000"/>
              <a:gd name="connsiteY114" fmla="*/ 76373 h 1157500"/>
              <a:gd name="connsiteX115" fmla="*/ 9026654 w 12192000"/>
              <a:gd name="connsiteY115" fmla="*/ 93420 h 1157500"/>
              <a:gd name="connsiteX116" fmla="*/ 9088505 w 12192000"/>
              <a:gd name="connsiteY116" fmla="*/ 113002 h 1157500"/>
              <a:gd name="connsiteX117" fmla="*/ 9203241 w 12192000"/>
              <a:gd name="connsiteY117" fmla="*/ 111713 h 1157500"/>
              <a:gd name="connsiteX118" fmla="*/ 9415584 w 12192000"/>
              <a:gd name="connsiteY118" fmla="*/ 157156 h 1157500"/>
              <a:gd name="connsiteX119" fmla="*/ 9505102 w 12192000"/>
              <a:gd name="connsiteY119" fmla="*/ 141042 h 1157500"/>
              <a:gd name="connsiteX120" fmla="*/ 9643040 w 12192000"/>
              <a:gd name="connsiteY120" fmla="*/ 158233 h 1157500"/>
              <a:gd name="connsiteX121" fmla="*/ 9762999 w 12192000"/>
              <a:gd name="connsiteY121" fmla="*/ 162623 h 1157500"/>
              <a:gd name="connsiteX122" fmla="*/ 9776183 w 12192000"/>
              <a:gd name="connsiteY122" fmla="*/ 162191 h 1157500"/>
              <a:gd name="connsiteX123" fmla="*/ 9780532 w 12192000"/>
              <a:gd name="connsiteY123" fmla="*/ 155823 h 1157500"/>
              <a:gd name="connsiteX124" fmla="*/ 9910588 w 12192000"/>
              <a:gd name="connsiteY124" fmla="*/ 154327 h 1157500"/>
              <a:gd name="connsiteX125" fmla="*/ 9924173 w 12192000"/>
              <a:gd name="connsiteY125" fmla="*/ 158591 h 1157500"/>
              <a:gd name="connsiteX126" fmla="*/ 10010969 w 12192000"/>
              <a:gd name="connsiteY126" fmla="*/ 155802 h 1157500"/>
              <a:gd name="connsiteX127" fmla="*/ 10070699 w 12192000"/>
              <a:gd name="connsiteY127" fmla="*/ 157854 h 1157500"/>
              <a:gd name="connsiteX128" fmla="*/ 10155104 w 12192000"/>
              <a:gd name="connsiteY128" fmla="*/ 151613 h 1157500"/>
              <a:gd name="connsiteX129" fmla="*/ 10250982 w 12192000"/>
              <a:gd name="connsiteY129" fmla="*/ 128642 h 1157500"/>
              <a:gd name="connsiteX130" fmla="*/ 10343301 w 12192000"/>
              <a:gd name="connsiteY130" fmla="*/ 90884 h 1157500"/>
              <a:gd name="connsiteX131" fmla="*/ 10366625 w 12192000"/>
              <a:gd name="connsiteY131" fmla="*/ 79428 h 1157500"/>
              <a:gd name="connsiteX132" fmla="*/ 10433505 w 12192000"/>
              <a:gd name="connsiteY132" fmla="*/ 65000 h 1157500"/>
              <a:gd name="connsiteX133" fmla="*/ 10547510 w 12192000"/>
              <a:gd name="connsiteY133" fmla="*/ 47246 h 1157500"/>
              <a:gd name="connsiteX134" fmla="*/ 10588150 w 12192000"/>
              <a:gd name="connsiteY134" fmla="*/ 32287 h 1157500"/>
              <a:gd name="connsiteX135" fmla="*/ 10589457 w 12192000"/>
              <a:gd name="connsiteY135" fmla="*/ 25296 h 1157500"/>
              <a:gd name="connsiteX136" fmla="*/ 10699976 w 12192000"/>
              <a:gd name="connsiteY136" fmla="*/ 43345 h 1157500"/>
              <a:gd name="connsiteX137" fmla="*/ 10812237 w 12192000"/>
              <a:gd name="connsiteY137" fmla="*/ 46327 h 1157500"/>
              <a:gd name="connsiteX138" fmla="*/ 10869837 w 12192000"/>
              <a:gd name="connsiteY138" fmla="*/ 65795 h 1157500"/>
              <a:gd name="connsiteX139" fmla="*/ 10881770 w 12192000"/>
              <a:gd name="connsiteY139" fmla="*/ 73672 h 1157500"/>
              <a:gd name="connsiteX140" fmla="*/ 10896899 w 12192000"/>
              <a:gd name="connsiteY140" fmla="*/ 70731 h 1157500"/>
              <a:gd name="connsiteX141" fmla="*/ 10901748 w 12192000"/>
              <a:gd name="connsiteY141" fmla="*/ 66352 h 1157500"/>
              <a:gd name="connsiteX142" fmla="*/ 10947419 w 12192000"/>
              <a:gd name="connsiteY142" fmla="*/ 83316 h 1157500"/>
              <a:gd name="connsiteX143" fmla="*/ 10953034 w 12192000"/>
              <a:gd name="connsiteY143" fmla="*/ 84438 h 1157500"/>
              <a:gd name="connsiteX144" fmla="*/ 10992070 w 12192000"/>
              <a:gd name="connsiteY144" fmla="*/ 88841 h 1157500"/>
              <a:gd name="connsiteX145" fmla="*/ 11112372 w 12192000"/>
              <a:gd name="connsiteY145" fmla="*/ 82247 h 1157500"/>
              <a:gd name="connsiteX146" fmla="*/ 11147719 w 12192000"/>
              <a:gd name="connsiteY146" fmla="*/ 80560 h 1157500"/>
              <a:gd name="connsiteX147" fmla="*/ 11172617 w 12192000"/>
              <a:gd name="connsiteY147" fmla="*/ 76265 h 1157500"/>
              <a:gd name="connsiteX148" fmla="*/ 11240397 w 12192000"/>
              <a:gd name="connsiteY148" fmla="*/ 81830 h 1157500"/>
              <a:gd name="connsiteX149" fmla="*/ 11270034 w 12192000"/>
              <a:gd name="connsiteY149" fmla="*/ 91947 h 1157500"/>
              <a:gd name="connsiteX150" fmla="*/ 11293091 w 12192000"/>
              <a:gd name="connsiteY150" fmla="*/ 92042 h 1157500"/>
              <a:gd name="connsiteX151" fmla="*/ 11310949 w 12192000"/>
              <a:gd name="connsiteY151" fmla="*/ 97842 h 1157500"/>
              <a:gd name="connsiteX152" fmla="*/ 11345279 w 12192000"/>
              <a:gd name="connsiteY152" fmla="*/ 95451 h 1157500"/>
              <a:gd name="connsiteX153" fmla="*/ 11354597 w 12192000"/>
              <a:gd name="connsiteY153" fmla="*/ 97953 h 1157500"/>
              <a:gd name="connsiteX154" fmla="*/ 11367725 w 12192000"/>
              <a:gd name="connsiteY154" fmla="*/ 97999 h 1157500"/>
              <a:gd name="connsiteX155" fmla="*/ 11399832 w 12192000"/>
              <a:gd name="connsiteY155" fmla="*/ 110616 h 1157500"/>
              <a:gd name="connsiteX156" fmla="*/ 11487595 w 12192000"/>
              <a:gd name="connsiteY156" fmla="*/ 152322 h 1157500"/>
              <a:gd name="connsiteX157" fmla="*/ 11590850 w 12192000"/>
              <a:gd name="connsiteY157" fmla="*/ 238552 h 1157500"/>
              <a:gd name="connsiteX158" fmla="*/ 11736204 w 12192000"/>
              <a:gd name="connsiteY158" fmla="*/ 277509 h 1157500"/>
              <a:gd name="connsiteX159" fmla="*/ 11760331 w 12192000"/>
              <a:gd name="connsiteY159" fmla="*/ 291936 h 1157500"/>
              <a:gd name="connsiteX160" fmla="*/ 11819139 w 12192000"/>
              <a:gd name="connsiteY160" fmla="*/ 304143 h 1157500"/>
              <a:gd name="connsiteX161" fmla="*/ 11821967 w 12192000"/>
              <a:gd name="connsiteY161" fmla="*/ 305790 h 1157500"/>
              <a:gd name="connsiteX162" fmla="*/ 11847125 w 12192000"/>
              <a:gd name="connsiteY162" fmla="*/ 297401 h 1157500"/>
              <a:gd name="connsiteX163" fmla="*/ 11980134 w 12192000"/>
              <a:gd name="connsiteY163" fmla="*/ 321911 h 1157500"/>
              <a:gd name="connsiteX164" fmla="*/ 12174576 w 12192000"/>
              <a:gd name="connsiteY164" fmla="*/ 376108 h 1157500"/>
              <a:gd name="connsiteX165" fmla="*/ 12192000 w 12192000"/>
              <a:gd name="connsiteY165" fmla="*/ 379233 h 1157500"/>
              <a:gd name="connsiteX166" fmla="*/ 12192000 w 12192000"/>
              <a:gd name="connsiteY166" fmla="*/ 1157500 h 1157500"/>
              <a:gd name="connsiteX167" fmla="*/ 0 w 12192000"/>
              <a:gd name="connsiteY167" fmla="*/ 1157500 h 1157500"/>
              <a:gd name="connsiteX168" fmla="*/ 0 w 12192000"/>
              <a:gd name="connsiteY168" fmla="*/ 483545 h 1157500"/>
              <a:gd name="connsiteX169" fmla="*/ 5331 w 12192000"/>
              <a:gd name="connsiteY169" fmla="*/ 482797 h 1157500"/>
              <a:gd name="connsiteX170" fmla="*/ 39902 w 12192000"/>
              <a:gd name="connsiteY170" fmla="*/ 472284 h 1157500"/>
              <a:gd name="connsiteX171" fmla="*/ 117880 w 12192000"/>
              <a:gd name="connsiteY171" fmla="*/ 420956 h 1157500"/>
              <a:gd name="connsiteX172" fmla="*/ 238140 w 12192000"/>
              <a:gd name="connsiteY172" fmla="*/ 379297 h 1157500"/>
              <a:gd name="connsiteX173" fmla="*/ 249589 w 12192000"/>
              <a:gd name="connsiteY173" fmla="*/ 379517 h 1157500"/>
              <a:gd name="connsiteX174" fmla="*/ 296963 w 12192000"/>
              <a:gd name="connsiteY174" fmla="*/ 356102 h 1157500"/>
              <a:gd name="connsiteX175" fmla="*/ 339235 w 12192000"/>
              <a:gd name="connsiteY175" fmla="*/ 324425 h 1157500"/>
              <a:gd name="connsiteX176" fmla="*/ 447152 w 12192000"/>
              <a:gd name="connsiteY176" fmla="*/ 327423 h 1157500"/>
              <a:gd name="connsiteX177" fmla="*/ 475247 w 12192000"/>
              <a:gd name="connsiteY177" fmla="*/ 336714 h 1157500"/>
              <a:gd name="connsiteX178" fmla="*/ 477967 w 12192000"/>
              <a:gd name="connsiteY178" fmla="*/ 337960 h 1157500"/>
              <a:gd name="connsiteX179" fmla="*/ 703732 w 12192000"/>
              <a:gd name="connsiteY179" fmla="*/ 316599 h 1157500"/>
              <a:gd name="connsiteX180" fmla="*/ 853391 w 12192000"/>
              <a:gd name="connsiteY180" fmla="*/ 303591 h 1157500"/>
              <a:gd name="connsiteX181" fmla="*/ 925332 w 12192000"/>
              <a:gd name="connsiteY181" fmla="*/ 298686 h 1157500"/>
              <a:gd name="connsiteX182" fmla="*/ 941286 w 12192000"/>
              <a:gd name="connsiteY182" fmla="*/ 288932 h 1157500"/>
              <a:gd name="connsiteX183" fmla="*/ 950845 w 12192000"/>
              <a:gd name="connsiteY183" fmla="*/ 286595 h 1157500"/>
              <a:gd name="connsiteX184" fmla="*/ 953292 w 12192000"/>
              <a:gd name="connsiteY184" fmla="*/ 280892 h 1157500"/>
              <a:gd name="connsiteX185" fmla="*/ 967499 w 12192000"/>
              <a:gd name="connsiteY185" fmla="*/ 273760 h 1157500"/>
              <a:gd name="connsiteX186" fmla="*/ 1069267 w 12192000"/>
              <a:gd name="connsiteY186" fmla="*/ 262766 h 1157500"/>
              <a:gd name="connsiteX187" fmla="*/ 1138407 w 12192000"/>
              <a:gd name="connsiteY187" fmla="*/ 246567 h 1157500"/>
              <a:gd name="connsiteX188" fmla="*/ 1164931 w 12192000"/>
              <a:gd name="connsiteY188" fmla="*/ 238622 h 1157500"/>
              <a:gd name="connsiteX189" fmla="*/ 1211622 w 12192000"/>
              <a:gd name="connsiteY189" fmla="*/ 220676 h 1157500"/>
              <a:gd name="connsiteX190" fmla="*/ 1274567 w 12192000"/>
              <a:gd name="connsiteY190" fmla="*/ 203380 h 1157500"/>
              <a:gd name="connsiteX191" fmla="*/ 1325029 w 12192000"/>
              <a:gd name="connsiteY191" fmla="*/ 207937 h 1157500"/>
              <a:gd name="connsiteX192" fmla="*/ 1356805 w 12192000"/>
              <a:gd name="connsiteY192" fmla="*/ 203622 h 1157500"/>
              <a:gd name="connsiteX193" fmla="*/ 1468752 w 12192000"/>
              <a:gd name="connsiteY193" fmla="*/ 214604 h 1157500"/>
              <a:gd name="connsiteX194" fmla="*/ 1650750 w 12192000"/>
              <a:gd name="connsiteY194" fmla="*/ 165090 h 1157500"/>
              <a:gd name="connsiteX195" fmla="*/ 1655056 w 12192000"/>
              <a:gd name="connsiteY195" fmla="*/ 172106 h 1157500"/>
              <a:gd name="connsiteX196" fmla="*/ 1683220 w 12192000"/>
              <a:gd name="connsiteY196" fmla="*/ 169652 h 1157500"/>
              <a:gd name="connsiteX197" fmla="*/ 1685599 w 12192000"/>
              <a:gd name="connsiteY197" fmla="*/ 165388 h 1157500"/>
              <a:gd name="connsiteX198" fmla="*/ 1735783 w 12192000"/>
              <a:gd name="connsiteY198" fmla="*/ 177400 h 1157500"/>
              <a:gd name="connsiteX199" fmla="*/ 1797102 w 12192000"/>
              <a:gd name="connsiteY199" fmla="*/ 182289 h 1157500"/>
              <a:gd name="connsiteX200" fmla="*/ 1845638 w 12192000"/>
              <a:gd name="connsiteY200" fmla="*/ 163774 h 1157500"/>
              <a:gd name="connsiteX201" fmla="*/ 1848980 w 12192000"/>
              <a:gd name="connsiteY201" fmla="*/ 167516 h 1157500"/>
              <a:gd name="connsiteX202" fmla="*/ 1880587 w 12192000"/>
              <a:gd name="connsiteY202" fmla="*/ 165506 h 1157500"/>
              <a:gd name="connsiteX203" fmla="*/ 1995803 w 12192000"/>
              <a:gd name="connsiteY203" fmla="*/ 131847 h 1157500"/>
              <a:gd name="connsiteX204" fmla="*/ 2057448 w 12192000"/>
              <a:gd name="connsiteY204" fmla="*/ 128650 h 1157500"/>
              <a:gd name="connsiteX205" fmla="*/ 2119088 w 12192000"/>
              <a:gd name="connsiteY205" fmla="*/ 113508 h 1157500"/>
              <a:gd name="connsiteX206" fmla="*/ 2138831 w 12192000"/>
              <a:gd name="connsiteY206" fmla="*/ 116194 h 1157500"/>
              <a:gd name="connsiteX207" fmla="*/ 2214259 w 12192000"/>
              <a:gd name="connsiteY207" fmla="*/ 110542 h 1157500"/>
              <a:gd name="connsiteX208" fmla="*/ 2264911 w 12192000"/>
              <a:gd name="connsiteY208" fmla="*/ 101639 h 1157500"/>
              <a:gd name="connsiteX209" fmla="*/ 2454058 w 12192000"/>
              <a:gd name="connsiteY209" fmla="*/ 67266 h 1157500"/>
              <a:gd name="connsiteX210" fmla="*/ 2534188 w 12192000"/>
              <a:gd name="connsiteY210" fmla="*/ 63730 h 1157500"/>
              <a:gd name="connsiteX211" fmla="*/ 2616912 w 12192000"/>
              <a:gd name="connsiteY211" fmla="*/ 44757 h 1157500"/>
              <a:gd name="connsiteX212" fmla="*/ 2698592 w 12192000"/>
              <a:gd name="connsiteY212" fmla="*/ 35873 h 1157500"/>
              <a:gd name="connsiteX213" fmla="*/ 2891953 w 12192000"/>
              <a:gd name="connsiteY21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94439 w 12192000"/>
              <a:gd name="connsiteY67" fmla="*/ 177642 h 1157500"/>
              <a:gd name="connsiteX68" fmla="*/ 6963220 w 12192000"/>
              <a:gd name="connsiteY68" fmla="*/ 167304 h 1157500"/>
              <a:gd name="connsiteX69" fmla="*/ 6976706 w 12192000"/>
              <a:gd name="connsiteY69" fmla="*/ 170894 h 1157500"/>
              <a:gd name="connsiteX70" fmla="*/ 6987064 w 12192000"/>
              <a:gd name="connsiteY70" fmla="*/ 160402 h 1157500"/>
              <a:gd name="connsiteX71" fmla="*/ 7030230 w 12192000"/>
              <a:gd name="connsiteY71" fmla="*/ 159715 h 1157500"/>
              <a:gd name="connsiteX72" fmla="*/ 7045014 w 12192000"/>
              <a:gd name="connsiteY72" fmla="*/ 169101 h 1157500"/>
              <a:gd name="connsiteX73" fmla="*/ 7058714 w 12192000"/>
              <a:gd name="connsiteY73" fmla="*/ 175992 h 1157500"/>
              <a:gd name="connsiteX74" fmla="*/ 7060499 w 12192000"/>
              <a:gd name="connsiteY74" fmla="*/ 176063 h 1157500"/>
              <a:gd name="connsiteX75" fmla="*/ 7176563 w 12192000"/>
              <a:gd name="connsiteY75" fmla="*/ 173244 h 1157500"/>
              <a:gd name="connsiteX76" fmla="*/ 7205529 w 12192000"/>
              <a:gd name="connsiteY76" fmla="*/ 181011 h 1157500"/>
              <a:gd name="connsiteX77" fmla="*/ 7310118 w 12192000"/>
              <a:gd name="connsiteY77" fmla="*/ 162605 h 1157500"/>
              <a:gd name="connsiteX78" fmla="*/ 7673859 w 12192000"/>
              <a:gd name="connsiteY78" fmla="*/ 150336 h 1157500"/>
              <a:gd name="connsiteX79" fmla="*/ 7692748 w 12192000"/>
              <a:gd name="connsiteY79" fmla="*/ 161537 h 1157500"/>
              <a:gd name="connsiteX80" fmla="*/ 7756672 w 12192000"/>
              <a:gd name="connsiteY80" fmla="*/ 157372 h 1157500"/>
              <a:gd name="connsiteX81" fmla="*/ 7974189 w 12192000"/>
              <a:gd name="connsiteY81" fmla="*/ 154819 h 1157500"/>
              <a:gd name="connsiteX82" fmla="*/ 8101969 w 12192000"/>
              <a:gd name="connsiteY82" fmla="*/ 144495 h 1157500"/>
              <a:gd name="connsiteX83" fmla="*/ 8106826 w 12192000"/>
              <a:gd name="connsiteY83" fmla="*/ 139853 h 1157500"/>
              <a:gd name="connsiteX84" fmla="*/ 8162058 w 12192000"/>
              <a:gd name="connsiteY84" fmla="*/ 96704 h 1157500"/>
              <a:gd name="connsiteX85" fmla="*/ 8184568 w 12192000"/>
              <a:gd name="connsiteY85" fmla="*/ 93990 h 1157500"/>
              <a:gd name="connsiteX86" fmla="*/ 8228227 w 12192000"/>
              <a:gd name="connsiteY86" fmla="*/ 105972 h 1157500"/>
              <a:gd name="connsiteX87" fmla="*/ 8237963 w 12192000"/>
              <a:gd name="connsiteY87" fmla="*/ 106996 h 1157500"/>
              <a:gd name="connsiteX88" fmla="*/ 8248358 w 12192000"/>
              <a:gd name="connsiteY88" fmla="*/ 106062 h 1157500"/>
              <a:gd name="connsiteX89" fmla="*/ 8249309 w 12192000"/>
              <a:gd name="connsiteY89" fmla="*/ 106698 h 1157500"/>
              <a:gd name="connsiteX90" fmla="*/ 8249997 w 12192000"/>
              <a:gd name="connsiteY90" fmla="*/ 105915 h 1157500"/>
              <a:gd name="connsiteX91" fmla="*/ 8272162 w 12192000"/>
              <a:gd name="connsiteY91" fmla="*/ 103924 h 1157500"/>
              <a:gd name="connsiteX92" fmla="*/ 8292349 w 12192000"/>
              <a:gd name="connsiteY92" fmla="*/ 97480 h 1157500"/>
              <a:gd name="connsiteX93" fmla="*/ 8307239 w 12192000"/>
              <a:gd name="connsiteY93" fmla="*/ 94591 h 1157500"/>
              <a:gd name="connsiteX94" fmla="*/ 8339282 w 12192000"/>
              <a:gd name="connsiteY94" fmla="*/ 108942 h 1157500"/>
              <a:gd name="connsiteX95" fmla="*/ 8346156 w 12192000"/>
              <a:gd name="connsiteY95" fmla="*/ 111227 h 1157500"/>
              <a:gd name="connsiteX96" fmla="*/ 8346467 w 12192000"/>
              <a:gd name="connsiteY96" fmla="*/ 111024 h 1157500"/>
              <a:gd name="connsiteX97" fmla="*/ 8354069 w 12192000"/>
              <a:gd name="connsiteY97" fmla="*/ 112942 h 1157500"/>
              <a:gd name="connsiteX98" fmla="*/ 8358687 w 12192000"/>
              <a:gd name="connsiteY98" fmla="*/ 115393 h 1157500"/>
              <a:gd name="connsiteX99" fmla="*/ 8433385 w 12192000"/>
              <a:gd name="connsiteY99" fmla="*/ 99669 h 1157500"/>
              <a:gd name="connsiteX100" fmla="*/ 8533779 w 12192000"/>
              <a:gd name="connsiteY100" fmla="*/ 98374 h 1157500"/>
              <a:gd name="connsiteX101" fmla="*/ 8632833 w 12192000"/>
              <a:gd name="connsiteY101" fmla="*/ 100532 h 1157500"/>
              <a:gd name="connsiteX102" fmla="*/ 8668523 w 12192000"/>
              <a:gd name="connsiteY102" fmla="*/ 102979 h 1157500"/>
              <a:gd name="connsiteX103" fmla="*/ 8732893 w 12192000"/>
              <a:gd name="connsiteY103" fmla="*/ 99991 h 1157500"/>
              <a:gd name="connsiteX104" fmla="*/ 8764071 w 12192000"/>
              <a:gd name="connsiteY104" fmla="*/ 94587 h 1157500"/>
              <a:gd name="connsiteX105" fmla="*/ 8767004 w 12192000"/>
              <a:gd name="connsiteY105" fmla="*/ 91519 h 1157500"/>
              <a:gd name="connsiteX106" fmla="*/ 8772553 w 12192000"/>
              <a:gd name="connsiteY106" fmla="*/ 90314 h 1157500"/>
              <a:gd name="connsiteX107" fmla="*/ 8787201 w 12192000"/>
              <a:gd name="connsiteY107" fmla="*/ 92033 h 1157500"/>
              <a:gd name="connsiteX108" fmla="*/ 8792624 w 12192000"/>
              <a:gd name="connsiteY108" fmla="*/ 93503 h 1157500"/>
              <a:gd name="connsiteX109" fmla="*/ 8800741 w 12192000"/>
              <a:gd name="connsiteY109" fmla="*/ 93897 h 1157500"/>
              <a:gd name="connsiteX110" fmla="*/ 8800966 w 12192000"/>
              <a:gd name="connsiteY110" fmla="*/ 93645 h 1157500"/>
              <a:gd name="connsiteX111" fmla="*/ 8808513 w 12192000"/>
              <a:gd name="connsiteY111" fmla="*/ 94530 h 1157500"/>
              <a:gd name="connsiteX112" fmla="*/ 8845110 w 12192000"/>
              <a:gd name="connsiteY112" fmla="*/ 102179 h 1157500"/>
              <a:gd name="connsiteX113" fmla="*/ 8917529 w 12192000"/>
              <a:gd name="connsiteY113" fmla="*/ 76373 h 1157500"/>
              <a:gd name="connsiteX114" fmla="*/ 9026654 w 12192000"/>
              <a:gd name="connsiteY114" fmla="*/ 93420 h 1157500"/>
              <a:gd name="connsiteX115" fmla="*/ 9088505 w 12192000"/>
              <a:gd name="connsiteY115" fmla="*/ 113002 h 1157500"/>
              <a:gd name="connsiteX116" fmla="*/ 9203241 w 12192000"/>
              <a:gd name="connsiteY116" fmla="*/ 111713 h 1157500"/>
              <a:gd name="connsiteX117" fmla="*/ 9415584 w 12192000"/>
              <a:gd name="connsiteY117" fmla="*/ 157156 h 1157500"/>
              <a:gd name="connsiteX118" fmla="*/ 9505102 w 12192000"/>
              <a:gd name="connsiteY118" fmla="*/ 141042 h 1157500"/>
              <a:gd name="connsiteX119" fmla="*/ 9643040 w 12192000"/>
              <a:gd name="connsiteY119" fmla="*/ 158233 h 1157500"/>
              <a:gd name="connsiteX120" fmla="*/ 9762999 w 12192000"/>
              <a:gd name="connsiteY120" fmla="*/ 162623 h 1157500"/>
              <a:gd name="connsiteX121" fmla="*/ 9776183 w 12192000"/>
              <a:gd name="connsiteY121" fmla="*/ 162191 h 1157500"/>
              <a:gd name="connsiteX122" fmla="*/ 9780532 w 12192000"/>
              <a:gd name="connsiteY122" fmla="*/ 155823 h 1157500"/>
              <a:gd name="connsiteX123" fmla="*/ 9910588 w 12192000"/>
              <a:gd name="connsiteY123" fmla="*/ 154327 h 1157500"/>
              <a:gd name="connsiteX124" fmla="*/ 9924173 w 12192000"/>
              <a:gd name="connsiteY124" fmla="*/ 158591 h 1157500"/>
              <a:gd name="connsiteX125" fmla="*/ 10010969 w 12192000"/>
              <a:gd name="connsiteY125" fmla="*/ 155802 h 1157500"/>
              <a:gd name="connsiteX126" fmla="*/ 10070699 w 12192000"/>
              <a:gd name="connsiteY126" fmla="*/ 157854 h 1157500"/>
              <a:gd name="connsiteX127" fmla="*/ 10155104 w 12192000"/>
              <a:gd name="connsiteY127" fmla="*/ 151613 h 1157500"/>
              <a:gd name="connsiteX128" fmla="*/ 10250982 w 12192000"/>
              <a:gd name="connsiteY128" fmla="*/ 128642 h 1157500"/>
              <a:gd name="connsiteX129" fmla="*/ 10343301 w 12192000"/>
              <a:gd name="connsiteY129" fmla="*/ 90884 h 1157500"/>
              <a:gd name="connsiteX130" fmla="*/ 10366625 w 12192000"/>
              <a:gd name="connsiteY130" fmla="*/ 79428 h 1157500"/>
              <a:gd name="connsiteX131" fmla="*/ 10433505 w 12192000"/>
              <a:gd name="connsiteY131" fmla="*/ 65000 h 1157500"/>
              <a:gd name="connsiteX132" fmla="*/ 10547510 w 12192000"/>
              <a:gd name="connsiteY132" fmla="*/ 47246 h 1157500"/>
              <a:gd name="connsiteX133" fmla="*/ 10588150 w 12192000"/>
              <a:gd name="connsiteY133" fmla="*/ 32287 h 1157500"/>
              <a:gd name="connsiteX134" fmla="*/ 10589457 w 12192000"/>
              <a:gd name="connsiteY134" fmla="*/ 25296 h 1157500"/>
              <a:gd name="connsiteX135" fmla="*/ 10699976 w 12192000"/>
              <a:gd name="connsiteY135" fmla="*/ 43345 h 1157500"/>
              <a:gd name="connsiteX136" fmla="*/ 10812237 w 12192000"/>
              <a:gd name="connsiteY136" fmla="*/ 46327 h 1157500"/>
              <a:gd name="connsiteX137" fmla="*/ 10869837 w 12192000"/>
              <a:gd name="connsiteY137" fmla="*/ 65795 h 1157500"/>
              <a:gd name="connsiteX138" fmla="*/ 10881770 w 12192000"/>
              <a:gd name="connsiteY138" fmla="*/ 73672 h 1157500"/>
              <a:gd name="connsiteX139" fmla="*/ 10896899 w 12192000"/>
              <a:gd name="connsiteY139" fmla="*/ 70731 h 1157500"/>
              <a:gd name="connsiteX140" fmla="*/ 10901748 w 12192000"/>
              <a:gd name="connsiteY140" fmla="*/ 66352 h 1157500"/>
              <a:gd name="connsiteX141" fmla="*/ 10947419 w 12192000"/>
              <a:gd name="connsiteY141" fmla="*/ 83316 h 1157500"/>
              <a:gd name="connsiteX142" fmla="*/ 10953034 w 12192000"/>
              <a:gd name="connsiteY142" fmla="*/ 84438 h 1157500"/>
              <a:gd name="connsiteX143" fmla="*/ 10992070 w 12192000"/>
              <a:gd name="connsiteY143" fmla="*/ 88841 h 1157500"/>
              <a:gd name="connsiteX144" fmla="*/ 11112372 w 12192000"/>
              <a:gd name="connsiteY144" fmla="*/ 82247 h 1157500"/>
              <a:gd name="connsiteX145" fmla="*/ 11147719 w 12192000"/>
              <a:gd name="connsiteY145" fmla="*/ 80560 h 1157500"/>
              <a:gd name="connsiteX146" fmla="*/ 11172617 w 12192000"/>
              <a:gd name="connsiteY146" fmla="*/ 76265 h 1157500"/>
              <a:gd name="connsiteX147" fmla="*/ 11240397 w 12192000"/>
              <a:gd name="connsiteY147" fmla="*/ 81830 h 1157500"/>
              <a:gd name="connsiteX148" fmla="*/ 11270034 w 12192000"/>
              <a:gd name="connsiteY148" fmla="*/ 91947 h 1157500"/>
              <a:gd name="connsiteX149" fmla="*/ 11293091 w 12192000"/>
              <a:gd name="connsiteY149" fmla="*/ 92042 h 1157500"/>
              <a:gd name="connsiteX150" fmla="*/ 11310949 w 12192000"/>
              <a:gd name="connsiteY150" fmla="*/ 97842 h 1157500"/>
              <a:gd name="connsiteX151" fmla="*/ 11345279 w 12192000"/>
              <a:gd name="connsiteY151" fmla="*/ 95451 h 1157500"/>
              <a:gd name="connsiteX152" fmla="*/ 11354597 w 12192000"/>
              <a:gd name="connsiteY152" fmla="*/ 97953 h 1157500"/>
              <a:gd name="connsiteX153" fmla="*/ 11367725 w 12192000"/>
              <a:gd name="connsiteY153" fmla="*/ 97999 h 1157500"/>
              <a:gd name="connsiteX154" fmla="*/ 11399832 w 12192000"/>
              <a:gd name="connsiteY154" fmla="*/ 110616 h 1157500"/>
              <a:gd name="connsiteX155" fmla="*/ 11487595 w 12192000"/>
              <a:gd name="connsiteY155" fmla="*/ 152322 h 1157500"/>
              <a:gd name="connsiteX156" fmla="*/ 11590850 w 12192000"/>
              <a:gd name="connsiteY156" fmla="*/ 238552 h 1157500"/>
              <a:gd name="connsiteX157" fmla="*/ 11736204 w 12192000"/>
              <a:gd name="connsiteY157" fmla="*/ 277509 h 1157500"/>
              <a:gd name="connsiteX158" fmla="*/ 11760331 w 12192000"/>
              <a:gd name="connsiteY158" fmla="*/ 291936 h 1157500"/>
              <a:gd name="connsiteX159" fmla="*/ 11819139 w 12192000"/>
              <a:gd name="connsiteY159" fmla="*/ 304143 h 1157500"/>
              <a:gd name="connsiteX160" fmla="*/ 11821967 w 12192000"/>
              <a:gd name="connsiteY160" fmla="*/ 305790 h 1157500"/>
              <a:gd name="connsiteX161" fmla="*/ 11847125 w 12192000"/>
              <a:gd name="connsiteY161" fmla="*/ 297401 h 1157500"/>
              <a:gd name="connsiteX162" fmla="*/ 11980134 w 12192000"/>
              <a:gd name="connsiteY162" fmla="*/ 321911 h 1157500"/>
              <a:gd name="connsiteX163" fmla="*/ 12174576 w 12192000"/>
              <a:gd name="connsiteY163" fmla="*/ 376108 h 1157500"/>
              <a:gd name="connsiteX164" fmla="*/ 12192000 w 12192000"/>
              <a:gd name="connsiteY164" fmla="*/ 379233 h 1157500"/>
              <a:gd name="connsiteX165" fmla="*/ 12192000 w 12192000"/>
              <a:gd name="connsiteY165" fmla="*/ 1157500 h 1157500"/>
              <a:gd name="connsiteX166" fmla="*/ 0 w 12192000"/>
              <a:gd name="connsiteY166" fmla="*/ 1157500 h 1157500"/>
              <a:gd name="connsiteX167" fmla="*/ 0 w 12192000"/>
              <a:gd name="connsiteY167" fmla="*/ 483545 h 1157500"/>
              <a:gd name="connsiteX168" fmla="*/ 5331 w 12192000"/>
              <a:gd name="connsiteY168" fmla="*/ 482797 h 1157500"/>
              <a:gd name="connsiteX169" fmla="*/ 39902 w 12192000"/>
              <a:gd name="connsiteY169" fmla="*/ 472284 h 1157500"/>
              <a:gd name="connsiteX170" fmla="*/ 117880 w 12192000"/>
              <a:gd name="connsiteY170" fmla="*/ 420956 h 1157500"/>
              <a:gd name="connsiteX171" fmla="*/ 238140 w 12192000"/>
              <a:gd name="connsiteY171" fmla="*/ 379297 h 1157500"/>
              <a:gd name="connsiteX172" fmla="*/ 249589 w 12192000"/>
              <a:gd name="connsiteY172" fmla="*/ 379517 h 1157500"/>
              <a:gd name="connsiteX173" fmla="*/ 296963 w 12192000"/>
              <a:gd name="connsiteY173" fmla="*/ 356102 h 1157500"/>
              <a:gd name="connsiteX174" fmla="*/ 339235 w 12192000"/>
              <a:gd name="connsiteY174" fmla="*/ 324425 h 1157500"/>
              <a:gd name="connsiteX175" fmla="*/ 447152 w 12192000"/>
              <a:gd name="connsiteY175" fmla="*/ 327423 h 1157500"/>
              <a:gd name="connsiteX176" fmla="*/ 475247 w 12192000"/>
              <a:gd name="connsiteY176" fmla="*/ 336714 h 1157500"/>
              <a:gd name="connsiteX177" fmla="*/ 477967 w 12192000"/>
              <a:gd name="connsiteY177" fmla="*/ 337960 h 1157500"/>
              <a:gd name="connsiteX178" fmla="*/ 703732 w 12192000"/>
              <a:gd name="connsiteY178" fmla="*/ 316599 h 1157500"/>
              <a:gd name="connsiteX179" fmla="*/ 853391 w 12192000"/>
              <a:gd name="connsiteY179" fmla="*/ 303591 h 1157500"/>
              <a:gd name="connsiteX180" fmla="*/ 925332 w 12192000"/>
              <a:gd name="connsiteY180" fmla="*/ 298686 h 1157500"/>
              <a:gd name="connsiteX181" fmla="*/ 941286 w 12192000"/>
              <a:gd name="connsiteY181" fmla="*/ 288932 h 1157500"/>
              <a:gd name="connsiteX182" fmla="*/ 950845 w 12192000"/>
              <a:gd name="connsiteY182" fmla="*/ 286595 h 1157500"/>
              <a:gd name="connsiteX183" fmla="*/ 953292 w 12192000"/>
              <a:gd name="connsiteY183" fmla="*/ 280892 h 1157500"/>
              <a:gd name="connsiteX184" fmla="*/ 967499 w 12192000"/>
              <a:gd name="connsiteY184" fmla="*/ 273760 h 1157500"/>
              <a:gd name="connsiteX185" fmla="*/ 1069267 w 12192000"/>
              <a:gd name="connsiteY185" fmla="*/ 262766 h 1157500"/>
              <a:gd name="connsiteX186" fmla="*/ 1138407 w 12192000"/>
              <a:gd name="connsiteY186" fmla="*/ 246567 h 1157500"/>
              <a:gd name="connsiteX187" fmla="*/ 1164931 w 12192000"/>
              <a:gd name="connsiteY187" fmla="*/ 238622 h 1157500"/>
              <a:gd name="connsiteX188" fmla="*/ 1211622 w 12192000"/>
              <a:gd name="connsiteY188" fmla="*/ 220676 h 1157500"/>
              <a:gd name="connsiteX189" fmla="*/ 1274567 w 12192000"/>
              <a:gd name="connsiteY189" fmla="*/ 203380 h 1157500"/>
              <a:gd name="connsiteX190" fmla="*/ 1325029 w 12192000"/>
              <a:gd name="connsiteY190" fmla="*/ 207937 h 1157500"/>
              <a:gd name="connsiteX191" fmla="*/ 1356805 w 12192000"/>
              <a:gd name="connsiteY191" fmla="*/ 203622 h 1157500"/>
              <a:gd name="connsiteX192" fmla="*/ 1468752 w 12192000"/>
              <a:gd name="connsiteY192" fmla="*/ 214604 h 1157500"/>
              <a:gd name="connsiteX193" fmla="*/ 1650750 w 12192000"/>
              <a:gd name="connsiteY193" fmla="*/ 165090 h 1157500"/>
              <a:gd name="connsiteX194" fmla="*/ 1655056 w 12192000"/>
              <a:gd name="connsiteY194" fmla="*/ 172106 h 1157500"/>
              <a:gd name="connsiteX195" fmla="*/ 1683220 w 12192000"/>
              <a:gd name="connsiteY195" fmla="*/ 169652 h 1157500"/>
              <a:gd name="connsiteX196" fmla="*/ 1685599 w 12192000"/>
              <a:gd name="connsiteY196" fmla="*/ 165388 h 1157500"/>
              <a:gd name="connsiteX197" fmla="*/ 1735783 w 12192000"/>
              <a:gd name="connsiteY197" fmla="*/ 177400 h 1157500"/>
              <a:gd name="connsiteX198" fmla="*/ 1797102 w 12192000"/>
              <a:gd name="connsiteY198" fmla="*/ 182289 h 1157500"/>
              <a:gd name="connsiteX199" fmla="*/ 1845638 w 12192000"/>
              <a:gd name="connsiteY199" fmla="*/ 163774 h 1157500"/>
              <a:gd name="connsiteX200" fmla="*/ 1848980 w 12192000"/>
              <a:gd name="connsiteY200" fmla="*/ 167516 h 1157500"/>
              <a:gd name="connsiteX201" fmla="*/ 1880587 w 12192000"/>
              <a:gd name="connsiteY201" fmla="*/ 165506 h 1157500"/>
              <a:gd name="connsiteX202" fmla="*/ 1995803 w 12192000"/>
              <a:gd name="connsiteY202" fmla="*/ 131847 h 1157500"/>
              <a:gd name="connsiteX203" fmla="*/ 2057448 w 12192000"/>
              <a:gd name="connsiteY203" fmla="*/ 128650 h 1157500"/>
              <a:gd name="connsiteX204" fmla="*/ 2119088 w 12192000"/>
              <a:gd name="connsiteY204" fmla="*/ 113508 h 1157500"/>
              <a:gd name="connsiteX205" fmla="*/ 2138831 w 12192000"/>
              <a:gd name="connsiteY205" fmla="*/ 116194 h 1157500"/>
              <a:gd name="connsiteX206" fmla="*/ 2214259 w 12192000"/>
              <a:gd name="connsiteY206" fmla="*/ 110542 h 1157500"/>
              <a:gd name="connsiteX207" fmla="*/ 2264911 w 12192000"/>
              <a:gd name="connsiteY207" fmla="*/ 101639 h 1157500"/>
              <a:gd name="connsiteX208" fmla="*/ 2454058 w 12192000"/>
              <a:gd name="connsiteY208" fmla="*/ 67266 h 1157500"/>
              <a:gd name="connsiteX209" fmla="*/ 2534188 w 12192000"/>
              <a:gd name="connsiteY209" fmla="*/ 63730 h 1157500"/>
              <a:gd name="connsiteX210" fmla="*/ 2616912 w 12192000"/>
              <a:gd name="connsiteY210" fmla="*/ 44757 h 1157500"/>
              <a:gd name="connsiteX211" fmla="*/ 2698592 w 12192000"/>
              <a:gd name="connsiteY211" fmla="*/ 35873 h 1157500"/>
              <a:gd name="connsiteX212" fmla="*/ 2891953 w 12192000"/>
              <a:gd name="connsiteY21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61047 w 12192000"/>
              <a:gd name="connsiteY55" fmla="*/ 175844 h 1157500"/>
              <a:gd name="connsiteX56" fmla="*/ 6595639 w 12192000"/>
              <a:gd name="connsiteY56" fmla="*/ 168164 h 1157500"/>
              <a:gd name="connsiteX57" fmla="*/ 6692265 w 12192000"/>
              <a:gd name="connsiteY57" fmla="*/ 164829 h 1157500"/>
              <a:gd name="connsiteX58" fmla="*/ 6697219 w 12192000"/>
              <a:gd name="connsiteY58" fmla="*/ 165301 h 1157500"/>
              <a:gd name="connsiteX59" fmla="*/ 6713656 w 12192000"/>
              <a:gd name="connsiteY59" fmla="*/ 153600 h 1157500"/>
              <a:gd name="connsiteX60" fmla="*/ 6714383 w 12192000"/>
              <a:gd name="connsiteY60" fmla="*/ 150425 h 1157500"/>
              <a:gd name="connsiteX61" fmla="*/ 6774793 w 12192000"/>
              <a:gd name="connsiteY61" fmla="*/ 159713 h 1157500"/>
              <a:gd name="connsiteX62" fmla="*/ 6782112 w 12192000"/>
              <a:gd name="connsiteY62" fmla="*/ 155255 h 1157500"/>
              <a:gd name="connsiteX63" fmla="*/ 6822392 w 12192000"/>
              <a:gd name="connsiteY63" fmla="*/ 168588 h 1157500"/>
              <a:gd name="connsiteX64" fmla="*/ 6842719 w 12192000"/>
              <a:gd name="connsiteY64" fmla="*/ 171593 h 1157500"/>
              <a:gd name="connsiteX65" fmla="*/ 6878958 w 12192000"/>
              <a:gd name="connsiteY65" fmla="*/ 180824 h 1157500"/>
              <a:gd name="connsiteX66" fmla="*/ 6894439 w 12192000"/>
              <a:gd name="connsiteY66" fmla="*/ 177642 h 1157500"/>
              <a:gd name="connsiteX67" fmla="*/ 6963220 w 12192000"/>
              <a:gd name="connsiteY67" fmla="*/ 167304 h 1157500"/>
              <a:gd name="connsiteX68" fmla="*/ 6976706 w 12192000"/>
              <a:gd name="connsiteY68" fmla="*/ 170894 h 1157500"/>
              <a:gd name="connsiteX69" fmla="*/ 6987064 w 12192000"/>
              <a:gd name="connsiteY69" fmla="*/ 160402 h 1157500"/>
              <a:gd name="connsiteX70" fmla="*/ 7030230 w 12192000"/>
              <a:gd name="connsiteY70" fmla="*/ 159715 h 1157500"/>
              <a:gd name="connsiteX71" fmla="*/ 7045014 w 12192000"/>
              <a:gd name="connsiteY71" fmla="*/ 169101 h 1157500"/>
              <a:gd name="connsiteX72" fmla="*/ 7058714 w 12192000"/>
              <a:gd name="connsiteY72" fmla="*/ 175992 h 1157500"/>
              <a:gd name="connsiteX73" fmla="*/ 7060499 w 12192000"/>
              <a:gd name="connsiteY73" fmla="*/ 176063 h 1157500"/>
              <a:gd name="connsiteX74" fmla="*/ 7176563 w 12192000"/>
              <a:gd name="connsiteY74" fmla="*/ 173244 h 1157500"/>
              <a:gd name="connsiteX75" fmla="*/ 7205529 w 12192000"/>
              <a:gd name="connsiteY75" fmla="*/ 181011 h 1157500"/>
              <a:gd name="connsiteX76" fmla="*/ 7310118 w 12192000"/>
              <a:gd name="connsiteY76" fmla="*/ 162605 h 1157500"/>
              <a:gd name="connsiteX77" fmla="*/ 7673859 w 12192000"/>
              <a:gd name="connsiteY77" fmla="*/ 150336 h 1157500"/>
              <a:gd name="connsiteX78" fmla="*/ 7692748 w 12192000"/>
              <a:gd name="connsiteY78" fmla="*/ 161537 h 1157500"/>
              <a:gd name="connsiteX79" fmla="*/ 7756672 w 12192000"/>
              <a:gd name="connsiteY79" fmla="*/ 157372 h 1157500"/>
              <a:gd name="connsiteX80" fmla="*/ 7974189 w 12192000"/>
              <a:gd name="connsiteY80" fmla="*/ 154819 h 1157500"/>
              <a:gd name="connsiteX81" fmla="*/ 8101969 w 12192000"/>
              <a:gd name="connsiteY81" fmla="*/ 144495 h 1157500"/>
              <a:gd name="connsiteX82" fmla="*/ 8106826 w 12192000"/>
              <a:gd name="connsiteY82" fmla="*/ 139853 h 1157500"/>
              <a:gd name="connsiteX83" fmla="*/ 8162058 w 12192000"/>
              <a:gd name="connsiteY83" fmla="*/ 96704 h 1157500"/>
              <a:gd name="connsiteX84" fmla="*/ 8184568 w 12192000"/>
              <a:gd name="connsiteY84" fmla="*/ 93990 h 1157500"/>
              <a:gd name="connsiteX85" fmla="*/ 8228227 w 12192000"/>
              <a:gd name="connsiteY85" fmla="*/ 105972 h 1157500"/>
              <a:gd name="connsiteX86" fmla="*/ 8237963 w 12192000"/>
              <a:gd name="connsiteY86" fmla="*/ 106996 h 1157500"/>
              <a:gd name="connsiteX87" fmla="*/ 8248358 w 12192000"/>
              <a:gd name="connsiteY87" fmla="*/ 106062 h 1157500"/>
              <a:gd name="connsiteX88" fmla="*/ 8249309 w 12192000"/>
              <a:gd name="connsiteY88" fmla="*/ 106698 h 1157500"/>
              <a:gd name="connsiteX89" fmla="*/ 8249997 w 12192000"/>
              <a:gd name="connsiteY89" fmla="*/ 105915 h 1157500"/>
              <a:gd name="connsiteX90" fmla="*/ 8272162 w 12192000"/>
              <a:gd name="connsiteY90" fmla="*/ 103924 h 1157500"/>
              <a:gd name="connsiteX91" fmla="*/ 8292349 w 12192000"/>
              <a:gd name="connsiteY91" fmla="*/ 97480 h 1157500"/>
              <a:gd name="connsiteX92" fmla="*/ 8307239 w 12192000"/>
              <a:gd name="connsiteY92" fmla="*/ 94591 h 1157500"/>
              <a:gd name="connsiteX93" fmla="*/ 8339282 w 12192000"/>
              <a:gd name="connsiteY93" fmla="*/ 108942 h 1157500"/>
              <a:gd name="connsiteX94" fmla="*/ 8346156 w 12192000"/>
              <a:gd name="connsiteY94" fmla="*/ 111227 h 1157500"/>
              <a:gd name="connsiteX95" fmla="*/ 8346467 w 12192000"/>
              <a:gd name="connsiteY95" fmla="*/ 111024 h 1157500"/>
              <a:gd name="connsiteX96" fmla="*/ 8354069 w 12192000"/>
              <a:gd name="connsiteY96" fmla="*/ 112942 h 1157500"/>
              <a:gd name="connsiteX97" fmla="*/ 8358687 w 12192000"/>
              <a:gd name="connsiteY97" fmla="*/ 115393 h 1157500"/>
              <a:gd name="connsiteX98" fmla="*/ 8433385 w 12192000"/>
              <a:gd name="connsiteY98" fmla="*/ 99669 h 1157500"/>
              <a:gd name="connsiteX99" fmla="*/ 8533779 w 12192000"/>
              <a:gd name="connsiteY99" fmla="*/ 98374 h 1157500"/>
              <a:gd name="connsiteX100" fmla="*/ 8632833 w 12192000"/>
              <a:gd name="connsiteY100" fmla="*/ 100532 h 1157500"/>
              <a:gd name="connsiteX101" fmla="*/ 8668523 w 12192000"/>
              <a:gd name="connsiteY101" fmla="*/ 102979 h 1157500"/>
              <a:gd name="connsiteX102" fmla="*/ 8732893 w 12192000"/>
              <a:gd name="connsiteY102" fmla="*/ 99991 h 1157500"/>
              <a:gd name="connsiteX103" fmla="*/ 8764071 w 12192000"/>
              <a:gd name="connsiteY103" fmla="*/ 94587 h 1157500"/>
              <a:gd name="connsiteX104" fmla="*/ 8767004 w 12192000"/>
              <a:gd name="connsiteY104" fmla="*/ 91519 h 1157500"/>
              <a:gd name="connsiteX105" fmla="*/ 8772553 w 12192000"/>
              <a:gd name="connsiteY105" fmla="*/ 90314 h 1157500"/>
              <a:gd name="connsiteX106" fmla="*/ 8787201 w 12192000"/>
              <a:gd name="connsiteY106" fmla="*/ 92033 h 1157500"/>
              <a:gd name="connsiteX107" fmla="*/ 8792624 w 12192000"/>
              <a:gd name="connsiteY107" fmla="*/ 93503 h 1157500"/>
              <a:gd name="connsiteX108" fmla="*/ 8800741 w 12192000"/>
              <a:gd name="connsiteY108" fmla="*/ 93897 h 1157500"/>
              <a:gd name="connsiteX109" fmla="*/ 8800966 w 12192000"/>
              <a:gd name="connsiteY109" fmla="*/ 93645 h 1157500"/>
              <a:gd name="connsiteX110" fmla="*/ 8808513 w 12192000"/>
              <a:gd name="connsiteY110" fmla="*/ 94530 h 1157500"/>
              <a:gd name="connsiteX111" fmla="*/ 8845110 w 12192000"/>
              <a:gd name="connsiteY111" fmla="*/ 102179 h 1157500"/>
              <a:gd name="connsiteX112" fmla="*/ 8917529 w 12192000"/>
              <a:gd name="connsiteY112" fmla="*/ 76373 h 1157500"/>
              <a:gd name="connsiteX113" fmla="*/ 9026654 w 12192000"/>
              <a:gd name="connsiteY113" fmla="*/ 93420 h 1157500"/>
              <a:gd name="connsiteX114" fmla="*/ 9088505 w 12192000"/>
              <a:gd name="connsiteY114" fmla="*/ 113002 h 1157500"/>
              <a:gd name="connsiteX115" fmla="*/ 9203241 w 12192000"/>
              <a:gd name="connsiteY115" fmla="*/ 111713 h 1157500"/>
              <a:gd name="connsiteX116" fmla="*/ 9415584 w 12192000"/>
              <a:gd name="connsiteY116" fmla="*/ 157156 h 1157500"/>
              <a:gd name="connsiteX117" fmla="*/ 9505102 w 12192000"/>
              <a:gd name="connsiteY117" fmla="*/ 141042 h 1157500"/>
              <a:gd name="connsiteX118" fmla="*/ 9643040 w 12192000"/>
              <a:gd name="connsiteY118" fmla="*/ 158233 h 1157500"/>
              <a:gd name="connsiteX119" fmla="*/ 9762999 w 12192000"/>
              <a:gd name="connsiteY119" fmla="*/ 162623 h 1157500"/>
              <a:gd name="connsiteX120" fmla="*/ 9776183 w 12192000"/>
              <a:gd name="connsiteY120" fmla="*/ 162191 h 1157500"/>
              <a:gd name="connsiteX121" fmla="*/ 9780532 w 12192000"/>
              <a:gd name="connsiteY121" fmla="*/ 155823 h 1157500"/>
              <a:gd name="connsiteX122" fmla="*/ 9910588 w 12192000"/>
              <a:gd name="connsiteY122" fmla="*/ 154327 h 1157500"/>
              <a:gd name="connsiteX123" fmla="*/ 9924173 w 12192000"/>
              <a:gd name="connsiteY123" fmla="*/ 158591 h 1157500"/>
              <a:gd name="connsiteX124" fmla="*/ 10010969 w 12192000"/>
              <a:gd name="connsiteY124" fmla="*/ 155802 h 1157500"/>
              <a:gd name="connsiteX125" fmla="*/ 10070699 w 12192000"/>
              <a:gd name="connsiteY125" fmla="*/ 157854 h 1157500"/>
              <a:gd name="connsiteX126" fmla="*/ 10155104 w 12192000"/>
              <a:gd name="connsiteY126" fmla="*/ 151613 h 1157500"/>
              <a:gd name="connsiteX127" fmla="*/ 10250982 w 12192000"/>
              <a:gd name="connsiteY127" fmla="*/ 128642 h 1157500"/>
              <a:gd name="connsiteX128" fmla="*/ 10343301 w 12192000"/>
              <a:gd name="connsiteY128" fmla="*/ 90884 h 1157500"/>
              <a:gd name="connsiteX129" fmla="*/ 10366625 w 12192000"/>
              <a:gd name="connsiteY129" fmla="*/ 79428 h 1157500"/>
              <a:gd name="connsiteX130" fmla="*/ 10433505 w 12192000"/>
              <a:gd name="connsiteY130" fmla="*/ 65000 h 1157500"/>
              <a:gd name="connsiteX131" fmla="*/ 10547510 w 12192000"/>
              <a:gd name="connsiteY131" fmla="*/ 47246 h 1157500"/>
              <a:gd name="connsiteX132" fmla="*/ 10588150 w 12192000"/>
              <a:gd name="connsiteY132" fmla="*/ 32287 h 1157500"/>
              <a:gd name="connsiteX133" fmla="*/ 10589457 w 12192000"/>
              <a:gd name="connsiteY133" fmla="*/ 25296 h 1157500"/>
              <a:gd name="connsiteX134" fmla="*/ 10699976 w 12192000"/>
              <a:gd name="connsiteY134" fmla="*/ 43345 h 1157500"/>
              <a:gd name="connsiteX135" fmla="*/ 10812237 w 12192000"/>
              <a:gd name="connsiteY135" fmla="*/ 46327 h 1157500"/>
              <a:gd name="connsiteX136" fmla="*/ 10869837 w 12192000"/>
              <a:gd name="connsiteY136" fmla="*/ 65795 h 1157500"/>
              <a:gd name="connsiteX137" fmla="*/ 10881770 w 12192000"/>
              <a:gd name="connsiteY137" fmla="*/ 73672 h 1157500"/>
              <a:gd name="connsiteX138" fmla="*/ 10896899 w 12192000"/>
              <a:gd name="connsiteY138" fmla="*/ 70731 h 1157500"/>
              <a:gd name="connsiteX139" fmla="*/ 10901748 w 12192000"/>
              <a:gd name="connsiteY139" fmla="*/ 66352 h 1157500"/>
              <a:gd name="connsiteX140" fmla="*/ 10947419 w 12192000"/>
              <a:gd name="connsiteY140" fmla="*/ 83316 h 1157500"/>
              <a:gd name="connsiteX141" fmla="*/ 10953034 w 12192000"/>
              <a:gd name="connsiteY141" fmla="*/ 84438 h 1157500"/>
              <a:gd name="connsiteX142" fmla="*/ 10992070 w 12192000"/>
              <a:gd name="connsiteY142" fmla="*/ 88841 h 1157500"/>
              <a:gd name="connsiteX143" fmla="*/ 11112372 w 12192000"/>
              <a:gd name="connsiteY143" fmla="*/ 82247 h 1157500"/>
              <a:gd name="connsiteX144" fmla="*/ 11147719 w 12192000"/>
              <a:gd name="connsiteY144" fmla="*/ 80560 h 1157500"/>
              <a:gd name="connsiteX145" fmla="*/ 11172617 w 12192000"/>
              <a:gd name="connsiteY145" fmla="*/ 76265 h 1157500"/>
              <a:gd name="connsiteX146" fmla="*/ 11240397 w 12192000"/>
              <a:gd name="connsiteY146" fmla="*/ 81830 h 1157500"/>
              <a:gd name="connsiteX147" fmla="*/ 11270034 w 12192000"/>
              <a:gd name="connsiteY147" fmla="*/ 91947 h 1157500"/>
              <a:gd name="connsiteX148" fmla="*/ 11293091 w 12192000"/>
              <a:gd name="connsiteY148" fmla="*/ 92042 h 1157500"/>
              <a:gd name="connsiteX149" fmla="*/ 11310949 w 12192000"/>
              <a:gd name="connsiteY149" fmla="*/ 97842 h 1157500"/>
              <a:gd name="connsiteX150" fmla="*/ 11345279 w 12192000"/>
              <a:gd name="connsiteY150" fmla="*/ 95451 h 1157500"/>
              <a:gd name="connsiteX151" fmla="*/ 11354597 w 12192000"/>
              <a:gd name="connsiteY151" fmla="*/ 97953 h 1157500"/>
              <a:gd name="connsiteX152" fmla="*/ 11367725 w 12192000"/>
              <a:gd name="connsiteY152" fmla="*/ 97999 h 1157500"/>
              <a:gd name="connsiteX153" fmla="*/ 11399832 w 12192000"/>
              <a:gd name="connsiteY153" fmla="*/ 110616 h 1157500"/>
              <a:gd name="connsiteX154" fmla="*/ 11487595 w 12192000"/>
              <a:gd name="connsiteY154" fmla="*/ 152322 h 1157500"/>
              <a:gd name="connsiteX155" fmla="*/ 11590850 w 12192000"/>
              <a:gd name="connsiteY155" fmla="*/ 238552 h 1157500"/>
              <a:gd name="connsiteX156" fmla="*/ 11736204 w 12192000"/>
              <a:gd name="connsiteY156" fmla="*/ 277509 h 1157500"/>
              <a:gd name="connsiteX157" fmla="*/ 11760331 w 12192000"/>
              <a:gd name="connsiteY157" fmla="*/ 291936 h 1157500"/>
              <a:gd name="connsiteX158" fmla="*/ 11819139 w 12192000"/>
              <a:gd name="connsiteY158" fmla="*/ 304143 h 1157500"/>
              <a:gd name="connsiteX159" fmla="*/ 11821967 w 12192000"/>
              <a:gd name="connsiteY159" fmla="*/ 305790 h 1157500"/>
              <a:gd name="connsiteX160" fmla="*/ 11847125 w 12192000"/>
              <a:gd name="connsiteY160" fmla="*/ 297401 h 1157500"/>
              <a:gd name="connsiteX161" fmla="*/ 11980134 w 12192000"/>
              <a:gd name="connsiteY161" fmla="*/ 321911 h 1157500"/>
              <a:gd name="connsiteX162" fmla="*/ 12174576 w 12192000"/>
              <a:gd name="connsiteY162" fmla="*/ 376108 h 1157500"/>
              <a:gd name="connsiteX163" fmla="*/ 12192000 w 12192000"/>
              <a:gd name="connsiteY163" fmla="*/ 379233 h 1157500"/>
              <a:gd name="connsiteX164" fmla="*/ 12192000 w 12192000"/>
              <a:gd name="connsiteY164" fmla="*/ 1157500 h 1157500"/>
              <a:gd name="connsiteX165" fmla="*/ 0 w 12192000"/>
              <a:gd name="connsiteY165" fmla="*/ 1157500 h 1157500"/>
              <a:gd name="connsiteX166" fmla="*/ 0 w 12192000"/>
              <a:gd name="connsiteY166" fmla="*/ 483545 h 1157500"/>
              <a:gd name="connsiteX167" fmla="*/ 5331 w 12192000"/>
              <a:gd name="connsiteY167" fmla="*/ 482797 h 1157500"/>
              <a:gd name="connsiteX168" fmla="*/ 39902 w 12192000"/>
              <a:gd name="connsiteY168" fmla="*/ 472284 h 1157500"/>
              <a:gd name="connsiteX169" fmla="*/ 117880 w 12192000"/>
              <a:gd name="connsiteY169" fmla="*/ 420956 h 1157500"/>
              <a:gd name="connsiteX170" fmla="*/ 238140 w 12192000"/>
              <a:gd name="connsiteY170" fmla="*/ 379297 h 1157500"/>
              <a:gd name="connsiteX171" fmla="*/ 249589 w 12192000"/>
              <a:gd name="connsiteY171" fmla="*/ 379517 h 1157500"/>
              <a:gd name="connsiteX172" fmla="*/ 296963 w 12192000"/>
              <a:gd name="connsiteY172" fmla="*/ 356102 h 1157500"/>
              <a:gd name="connsiteX173" fmla="*/ 339235 w 12192000"/>
              <a:gd name="connsiteY173" fmla="*/ 324425 h 1157500"/>
              <a:gd name="connsiteX174" fmla="*/ 447152 w 12192000"/>
              <a:gd name="connsiteY174" fmla="*/ 327423 h 1157500"/>
              <a:gd name="connsiteX175" fmla="*/ 475247 w 12192000"/>
              <a:gd name="connsiteY175" fmla="*/ 336714 h 1157500"/>
              <a:gd name="connsiteX176" fmla="*/ 477967 w 12192000"/>
              <a:gd name="connsiteY176" fmla="*/ 337960 h 1157500"/>
              <a:gd name="connsiteX177" fmla="*/ 703732 w 12192000"/>
              <a:gd name="connsiteY177" fmla="*/ 316599 h 1157500"/>
              <a:gd name="connsiteX178" fmla="*/ 853391 w 12192000"/>
              <a:gd name="connsiteY178" fmla="*/ 303591 h 1157500"/>
              <a:gd name="connsiteX179" fmla="*/ 925332 w 12192000"/>
              <a:gd name="connsiteY179" fmla="*/ 298686 h 1157500"/>
              <a:gd name="connsiteX180" fmla="*/ 941286 w 12192000"/>
              <a:gd name="connsiteY180" fmla="*/ 288932 h 1157500"/>
              <a:gd name="connsiteX181" fmla="*/ 950845 w 12192000"/>
              <a:gd name="connsiteY181" fmla="*/ 286595 h 1157500"/>
              <a:gd name="connsiteX182" fmla="*/ 953292 w 12192000"/>
              <a:gd name="connsiteY182" fmla="*/ 280892 h 1157500"/>
              <a:gd name="connsiteX183" fmla="*/ 967499 w 12192000"/>
              <a:gd name="connsiteY183" fmla="*/ 273760 h 1157500"/>
              <a:gd name="connsiteX184" fmla="*/ 1069267 w 12192000"/>
              <a:gd name="connsiteY184" fmla="*/ 262766 h 1157500"/>
              <a:gd name="connsiteX185" fmla="*/ 1138407 w 12192000"/>
              <a:gd name="connsiteY185" fmla="*/ 246567 h 1157500"/>
              <a:gd name="connsiteX186" fmla="*/ 1164931 w 12192000"/>
              <a:gd name="connsiteY186" fmla="*/ 238622 h 1157500"/>
              <a:gd name="connsiteX187" fmla="*/ 1211622 w 12192000"/>
              <a:gd name="connsiteY187" fmla="*/ 220676 h 1157500"/>
              <a:gd name="connsiteX188" fmla="*/ 1274567 w 12192000"/>
              <a:gd name="connsiteY188" fmla="*/ 203380 h 1157500"/>
              <a:gd name="connsiteX189" fmla="*/ 1325029 w 12192000"/>
              <a:gd name="connsiteY189" fmla="*/ 207937 h 1157500"/>
              <a:gd name="connsiteX190" fmla="*/ 1356805 w 12192000"/>
              <a:gd name="connsiteY190" fmla="*/ 203622 h 1157500"/>
              <a:gd name="connsiteX191" fmla="*/ 1468752 w 12192000"/>
              <a:gd name="connsiteY191" fmla="*/ 214604 h 1157500"/>
              <a:gd name="connsiteX192" fmla="*/ 1650750 w 12192000"/>
              <a:gd name="connsiteY192" fmla="*/ 165090 h 1157500"/>
              <a:gd name="connsiteX193" fmla="*/ 1655056 w 12192000"/>
              <a:gd name="connsiteY193" fmla="*/ 172106 h 1157500"/>
              <a:gd name="connsiteX194" fmla="*/ 1683220 w 12192000"/>
              <a:gd name="connsiteY194" fmla="*/ 169652 h 1157500"/>
              <a:gd name="connsiteX195" fmla="*/ 1685599 w 12192000"/>
              <a:gd name="connsiteY195" fmla="*/ 165388 h 1157500"/>
              <a:gd name="connsiteX196" fmla="*/ 1735783 w 12192000"/>
              <a:gd name="connsiteY196" fmla="*/ 177400 h 1157500"/>
              <a:gd name="connsiteX197" fmla="*/ 1797102 w 12192000"/>
              <a:gd name="connsiteY197" fmla="*/ 182289 h 1157500"/>
              <a:gd name="connsiteX198" fmla="*/ 1845638 w 12192000"/>
              <a:gd name="connsiteY198" fmla="*/ 163774 h 1157500"/>
              <a:gd name="connsiteX199" fmla="*/ 1848980 w 12192000"/>
              <a:gd name="connsiteY199" fmla="*/ 167516 h 1157500"/>
              <a:gd name="connsiteX200" fmla="*/ 1880587 w 12192000"/>
              <a:gd name="connsiteY200" fmla="*/ 165506 h 1157500"/>
              <a:gd name="connsiteX201" fmla="*/ 1995803 w 12192000"/>
              <a:gd name="connsiteY201" fmla="*/ 131847 h 1157500"/>
              <a:gd name="connsiteX202" fmla="*/ 2057448 w 12192000"/>
              <a:gd name="connsiteY202" fmla="*/ 128650 h 1157500"/>
              <a:gd name="connsiteX203" fmla="*/ 2119088 w 12192000"/>
              <a:gd name="connsiteY203" fmla="*/ 113508 h 1157500"/>
              <a:gd name="connsiteX204" fmla="*/ 2138831 w 12192000"/>
              <a:gd name="connsiteY204" fmla="*/ 116194 h 1157500"/>
              <a:gd name="connsiteX205" fmla="*/ 2214259 w 12192000"/>
              <a:gd name="connsiteY205" fmla="*/ 110542 h 1157500"/>
              <a:gd name="connsiteX206" fmla="*/ 2264911 w 12192000"/>
              <a:gd name="connsiteY206" fmla="*/ 101639 h 1157500"/>
              <a:gd name="connsiteX207" fmla="*/ 2454058 w 12192000"/>
              <a:gd name="connsiteY207" fmla="*/ 67266 h 1157500"/>
              <a:gd name="connsiteX208" fmla="*/ 2534188 w 12192000"/>
              <a:gd name="connsiteY208" fmla="*/ 63730 h 1157500"/>
              <a:gd name="connsiteX209" fmla="*/ 2616912 w 12192000"/>
              <a:gd name="connsiteY209" fmla="*/ 44757 h 1157500"/>
              <a:gd name="connsiteX210" fmla="*/ 2698592 w 12192000"/>
              <a:gd name="connsiteY210" fmla="*/ 35873 h 1157500"/>
              <a:gd name="connsiteX211" fmla="*/ 2891953 w 12192000"/>
              <a:gd name="connsiteY211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42719 w 12192000"/>
              <a:gd name="connsiteY63" fmla="*/ 171593 h 1157500"/>
              <a:gd name="connsiteX64" fmla="*/ 6878958 w 12192000"/>
              <a:gd name="connsiteY64" fmla="*/ 180824 h 1157500"/>
              <a:gd name="connsiteX65" fmla="*/ 6894439 w 12192000"/>
              <a:gd name="connsiteY65" fmla="*/ 177642 h 1157500"/>
              <a:gd name="connsiteX66" fmla="*/ 6963220 w 12192000"/>
              <a:gd name="connsiteY66" fmla="*/ 167304 h 1157500"/>
              <a:gd name="connsiteX67" fmla="*/ 6976706 w 12192000"/>
              <a:gd name="connsiteY67" fmla="*/ 170894 h 1157500"/>
              <a:gd name="connsiteX68" fmla="*/ 6987064 w 12192000"/>
              <a:gd name="connsiteY68" fmla="*/ 160402 h 1157500"/>
              <a:gd name="connsiteX69" fmla="*/ 7030230 w 12192000"/>
              <a:gd name="connsiteY69" fmla="*/ 159715 h 1157500"/>
              <a:gd name="connsiteX70" fmla="*/ 7045014 w 12192000"/>
              <a:gd name="connsiteY70" fmla="*/ 169101 h 1157500"/>
              <a:gd name="connsiteX71" fmla="*/ 7058714 w 12192000"/>
              <a:gd name="connsiteY71" fmla="*/ 175992 h 1157500"/>
              <a:gd name="connsiteX72" fmla="*/ 7060499 w 12192000"/>
              <a:gd name="connsiteY72" fmla="*/ 176063 h 1157500"/>
              <a:gd name="connsiteX73" fmla="*/ 7176563 w 12192000"/>
              <a:gd name="connsiteY73" fmla="*/ 173244 h 1157500"/>
              <a:gd name="connsiteX74" fmla="*/ 7205529 w 12192000"/>
              <a:gd name="connsiteY74" fmla="*/ 181011 h 1157500"/>
              <a:gd name="connsiteX75" fmla="*/ 7310118 w 12192000"/>
              <a:gd name="connsiteY75" fmla="*/ 162605 h 1157500"/>
              <a:gd name="connsiteX76" fmla="*/ 7673859 w 12192000"/>
              <a:gd name="connsiteY76" fmla="*/ 150336 h 1157500"/>
              <a:gd name="connsiteX77" fmla="*/ 7692748 w 12192000"/>
              <a:gd name="connsiteY77" fmla="*/ 161537 h 1157500"/>
              <a:gd name="connsiteX78" fmla="*/ 7756672 w 12192000"/>
              <a:gd name="connsiteY78" fmla="*/ 157372 h 1157500"/>
              <a:gd name="connsiteX79" fmla="*/ 7974189 w 12192000"/>
              <a:gd name="connsiteY79" fmla="*/ 154819 h 1157500"/>
              <a:gd name="connsiteX80" fmla="*/ 8101969 w 12192000"/>
              <a:gd name="connsiteY80" fmla="*/ 144495 h 1157500"/>
              <a:gd name="connsiteX81" fmla="*/ 8106826 w 12192000"/>
              <a:gd name="connsiteY81" fmla="*/ 139853 h 1157500"/>
              <a:gd name="connsiteX82" fmla="*/ 8162058 w 12192000"/>
              <a:gd name="connsiteY82" fmla="*/ 96704 h 1157500"/>
              <a:gd name="connsiteX83" fmla="*/ 8184568 w 12192000"/>
              <a:gd name="connsiteY83" fmla="*/ 93990 h 1157500"/>
              <a:gd name="connsiteX84" fmla="*/ 8228227 w 12192000"/>
              <a:gd name="connsiteY84" fmla="*/ 105972 h 1157500"/>
              <a:gd name="connsiteX85" fmla="*/ 8237963 w 12192000"/>
              <a:gd name="connsiteY85" fmla="*/ 106996 h 1157500"/>
              <a:gd name="connsiteX86" fmla="*/ 8248358 w 12192000"/>
              <a:gd name="connsiteY86" fmla="*/ 106062 h 1157500"/>
              <a:gd name="connsiteX87" fmla="*/ 8249309 w 12192000"/>
              <a:gd name="connsiteY87" fmla="*/ 106698 h 1157500"/>
              <a:gd name="connsiteX88" fmla="*/ 8249997 w 12192000"/>
              <a:gd name="connsiteY88" fmla="*/ 105915 h 1157500"/>
              <a:gd name="connsiteX89" fmla="*/ 8272162 w 12192000"/>
              <a:gd name="connsiteY89" fmla="*/ 103924 h 1157500"/>
              <a:gd name="connsiteX90" fmla="*/ 8292349 w 12192000"/>
              <a:gd name="connsiteY90" fmla="*/ 97480 h 1157500"/>
              <a:gd name="connsiteX91" fmla="*/ 8307239 w 12192000"/>
              <a:gd name="connsiteY91" fmla="*/ 94591 h 1157500"/>
              <a:gd name="connsiteX92" fmla="*/ 8339282 w 12192000"/>
              <a:gd name="connsiteY92" fmla="*/ 108942 h 1157500"/>
              <a:gd name="connsiteX93" fmla="*/ 8346156 w 12192000"/>
              <a:gd name="connsiteY93" fmla="*/ 111227 h 1157500"/>
              <a:gd name="connsiteX94" fmla="*/ 8346467 w 12192000"/>
              <a:gd name="connsiteY94" fmla="*/ 111024 h 1157500"/>
              <a:gd name="connsiteX95" fmla="*/ 8354069 w 12192000"/>
              <a:gd name="connsiteY95" fmla="*/ 112942 h 1157500"/>
              <a:gd name="connsiteX96" fmla="*/ 8358687 w 12192000"/>
              <a:gd name="connsiteY96" fmla="*/ 115393 h 1157500"/>
              <a:gd name="connsiteX97" fmla="*/ 8433385 w 12192000"/>
              <a:gd name="connsiteY97" fmla="*/ 99669 h 1157500"/>
              <a:gd name="connsiteX98" fmla="*/ 8533779 w 12192000"/>
              <a:gd name="connsiteY98" fmla="*/ 98374 h 1157500"/>
              <a:gd name="connsiteX99" fmla="*/ 8632833 w 12192000"/>
              <a:gd name="connsiteY99" fmla="*/ 100532 h 1157500"/>
              <a:gd name="connsiteX100" fmla="*/ 8668523 w 12192000"/>
              <a:gd name="connsiteY100" fmla="*/ 102979 h 1157500"/>
              <a:gd name="connsiteX101" fmla="*/ 8732893 w 12192000"/>
              <a:gd name="connsiteY101" fmla="*/ 99991 h 1157500"/>
              <a:gd name="connsiteX102" fmla="*/ 8764071 w 12192000"/>
              <a:gd name="connsiteY102" fmla="*/ 94587 h 1157500"/>
              <a:gd name="connsiteX103" fmla="*/ 8767004 w 12192000"/>
              <a:gd name="connsiteY103" fmla="*/ 91519 h 1157500"/>
              <a:gd name="connsiteX104" fmla="*/ 8772553 w 12192000"/>
              <a:gd name="connsiteY104" fmla="*/ 90314 h 1157500"/>
              <a:gd name="connsiteX105" fmla="*/ 8787201 w 12192000"/>
              <a:gd name="connsiteY105" fmla="*/ 92033 h 1157500"/>
              <a:gd name="connsiteX106" fmla="*/ 8792624 w 12192000"/>
              <a:gd name="connsiteY106" fmla="*/ 93503 h 1157500"/>
              <a:gd name="connsiteX107" fmla="*/ 8800741 w 12192000"/>
              <a:gd name="connsiteY107" fmla="*/ 93897 h 1157500"/>
              <a:gd name="connsiteX108" fmla="*/ 8800966 w 12192000"/>
              <a:gd name="connsiteY108" fmla="*/ 93645 h 1157500"/>
              <a:gd name="connsiteX109" fmla="*/ 8808513 w 12192000"/>
              <a:gd name="connsiteY109" fmla="*/ 94530 h 1157500"/>
              <a:gd name="connsiteX110" fmla="*/ 8845110 w 12192000"/>
              <a:gd name="connsiteY110" fmla="*/ 102179 h 1157500"/>
              <a:gd name="connsiteX111" fmla="*/ 8917529 w 12192000"/>
              <a:gd name="connsiteY111" fmla="*/ 76373 h 1157500"/>
              <a:gd name="connsiteX112" fmla="*/ 9026654 w 12192000"/>
              <a:gd name="connsiteY112" fmla="*/ 93420 h 1157500"/>
              <a:gd name="connsiteX113" fmla="*/ 9088505 w 12192000"/>
              <a:gd name="connsiteY113" fmla="*/ 113002 h 1157500"/>
              <a:gd name="connsiteX114" fmla="*/ 9203241 w 12192000"/>
              <a:gd name="connsiteY114" fmla="*/ 111713 h 1157500"/>
              <a:gd name="connsiteX115" fmla="*/ 9415584 w 12192000"/>
              <a:gd name="connsiteY115" fmla="*/ 157156 h 1157500"/>
              <a:gd name="connsiteX116" fmla="*/ 9505102 w 12192000"/>
              <a:gd name="connsiteY116" fmla="*/ 141042 h 1157500"/>
              <a:gd name="connsiteX117" fmla="*/ 9643040 w 12192000"/>
              <a:gd name="connsiteY117" fmla="*/ 158233 h 1157500"/>
              <a:gd name="connsiteX118" fmla="*/ 9762999 w 12192000"/>
              <a:gd name="connsiteY118" fmla="*/ 162623 h 1157500"/>
              <a:gd name="connsiteX119" fmla="*/ 9776183 w 12192000"/>
              <a:gd name="connsiteY119" fmla="*/ 162191 h 1157500"/>
              <a:gd name="connsiteX120" fmla="*/ 9780532 w 12192000"/>
              <a:gd name="connsiteY120" fmla="*/ 155823 h 1157500"/>
              <a:gd name="connsiteX121" fmla="*/ 9910588 w 12192000"/>
              <a:gd name="connsiteY121" fmla="*/ 154327 h 1157500"/>
              <a:gd name="connsiteX122" fmla="*/ 9924173 w 12192000"/>
              <a:gd name="connsiteY122" fmla="*/ 158591 h 1157500"/>
              <a:gd name="connsiteX123" fmla="*/ 10010969 w 12192000"/>
              <a:gd name="connsiteY123" fmla="*/ 155802 h 1157500"/>
              <a:gd name="connsiteX124" fmla="*/ 10070699 w 12192000"/>
              <a:gd name="connsiteY124" fmla="*/ 157854 h 1157500"/>
              <a:gd name="connsiteX125" fmla="*/ 10155104 w 12192000"/>
              <a:gd name="connsiteY125" fmla="*/ 151613 h 1157500"/>
              <a:gd name="connsiteX126" fmla="*/ 10250982 w 12192000"/>
              <a:gd name="connsiteY126" fmla="*/ 128642 h 1157500"/>
              <a:gd name="connsiteX127" fmla="*/ 10343301 w 12192000"/>
              <a:gd name="connsiteY127" fmla="*/ 90884 h 1157500"/>
              <a:gd name="connsiteX128" fmla="*/ 10366625 w 12192000"/>
              <a:gd name="connsiteY128" fmla="*/ 79428 h 1157500"/>
              <a:gd name="connsiteX129" fmla="*/ 10433505 w 12192000"/>
              <a:gd name="connsiteY129" fmla="*/ 65000 h 1157500"/>
              <a:gd name="connsiteX130" fmla="*/ 10547510 w 12192000"/>
              <a:gd name="connsiteY130" fmla="*/ 47246 h 1157500"/>
              <a:gd name="connsiteX131" fmla="*/ 10588150 w 12192000"/>
              <a:gd name="connsiteY131" fmla="*/ 32287 h 1157500"/>
              <a:gd name="connsiteX132" fmla="*/ 10589457 w 12192000"/>
              <a:gd name="connsiteY132" fmla="*/ 25296 h 1157500"/>
              <a:gd name="connsiteX133" fmla="*/ 10699976 w 12192000"/>
              <a:gd name="connsiteY133" fmla="*/ 43345 h 1157500"/>
              <a:gd name="connsiteX134" fmla="*/ 10812237 w 12192000"/>
              <a:gd name="connsiteY134" fmla="*/ 46327 h 1157500"/>
              <a:gd name="connsiteX135" fmla="*/ 10869837 w 12192000"/>
              <a:gd name="connsiteY135" fmla="*/ 65795 h 1157500"/>
              <a:gd name="connsiteX136" fmla="*/ 10881770 w 12192000"/>
              <a:gd name="connsiteY136" fmla="*/ 73672 h 1157500"/>
              <a:gd name="connsiteX137" fmla="*/ 10896899 w 12192000"/>
              <a:gd name="connsiteY137" fmla="*/ 70731 h 1157500"/>
              <a:gd name="connsiteX138" fmla="*/ 10901748 w 12192000"/>
              <a:gd name="connsiteY138" fmla="*/ 66352 h 1157500"/>
              <a:gd name="connsiteX139" fmla="*/ 10947419 w 12192000"/>
              <a:gd name="connsiteY139" fmla="*/ 83316 h 1157500"/>
              <a:gd name="connsiteX140" fmla="*/ 10953034 w 12192000"/>
              <a:gd name="connsiteY140" fmla="*/ 84438 h 1157500"/>
              <a:gd name="connsiteX141" fmla="*/ 10992070 w 12192000"/>
              <a:gd name="connsiteY141" fmla="*/ 88841 h 1157500"/>
              <a:gd name="connsiteX142" fmla="*/ 11112372 w 12192000"/>
              <a:gd name="connsiteY142" fmla="*/ 82247 h 1157500"/>
              <a:gd name="connsiteX143" fmla="*/ 11147719 w 12192000"/>
              <a:gd name="connsiteY143" fmla="*/ 80560 h 1157500"/>
              <a:gd name="connsiteX144" fmla="*/ 11172617 w 12192000"/>
              <a:gd name="connsiteY144" fmla="*/ 76265 h 1157500"/>
              <a:gd name="connsiteX145" fmla="*/ 11240397 w 12192000"/>
              <a:gd name="connsiteY145" fmla="*/ 81830 h 1157500"/>
              <a:gd name="connsiteX146" fmla="*/ 11270034 w 12192000"/>
              <a:gd name="connsiteY146" fmla="*/ 91947 h 1157500"/>
              <a:gd name="connsiteX147" fmla="*/ 11293091 w 12192000"/>
              <a:gd name="connsiteY147" fmla="*/ 92042 h 1157500"/>
              <a:gd name="connsiteX148" fmla="*/ 11310949 w 12192000"/>
              <a:gd name="connsiteY148" fmla="*/ 97842 h 1157500"/>
              <a:gd name="connsiteX149" fmla="*/ 11345279 w 12192000"/>
              <a:gd name="connsiteY149" fmla="*/ 95451 h 1157500"/>
              <a:gd name="connsiteX150" fmla="*/ 11354597 w 12192000"/>
              <a:gd name="connsiteY150" fmla="*/ 97953 h 1157500"/>
              <a:gd name="connsiteX151" fmla="*/ 11367725 w 12192000"/>
              <a:gd name="connsiteY151" fmla="*/ 97999 h 1157500"/>
              <a:gd name="connsiteX152" fmla="*/ 11399832 w 12192000"/>
              <a:gd name="connsiteY152" fmla="*/ 110616 h 1157500"/>
              <a:gd name="connsiteX153" fmla="*/ 11487595 w 12192000"/>
              <a:gd name="connsiteY153" fmla="*/ 152322 h 1157500"/>
              <a:gd name="connsiteX154" fmla="*/ 11590850 w 12192000"/>
              <a:gd name="connsiteY154" fmla="*/ 238552 h 1157500"/>
              <a:gd name="connsiteX155" fmla="*/ 11736204 w 12192000"/>
              <a:gd name="connsiteY155" fmla="*/ 277509 h 1157500"/>
              <a:gd name="connsiteX156" fmla="*/ 11760331 w 12192000"/>
              <a:gd name="connsiteY156" fmla="*/ 291936 h 1157500"/>
              <a:gd name="connsiteX157" fmla="*/ 11819139 w 12192000"/>
              <a:gd name="connsiteY157" fmla="*/ 304143 h 1157500"/>
              <a:gd name="connsiteX158" fmla="*/ 11821967 w 12192000"/>
              <a:gd name="connsiteY158" fmla="*/ 305790 h 1157500"/>
              <a:gd name="connsiteX159" fmla="*/ 11847125 w 12192000"/>
              <a:gd name="connsiteY159" fmla="*/ 297401 h 1157500"/>
              <a:gd name="connsiteX160" fmla="*/ 11980134 w 12192000"/>
              <a:gd name="connsiteY160" fmla="*/ 321911 h 1157500"/>
              <a:gd name="connsiteX161" fmla="*/ 12174576 w 12192000"/>
              <a:gd name="connsiteY161" fmla="*/ 376108 h 1157500"/>
              <a:gd name="connsiteX162" fmla="*/ 12192000 w 12192000"/>
              <a:gd name="connsiteY162" fmla="*/ 379233 h 1157500"/>
              <a:gd name="connsiteX163" fmla="*/ 12192000 w 12192000"/>
              <a:gd name="connsiteY163" fmla="*/ 1157500 h 1157500"/>
              <a:gd name="connsiteX164" fmla="*/ 0 w 12192000"/>
              <a:gd name="connsiteY164" fmla="*/ 1157500 h 1157500"/>
              <a:gd name="connsiteX165" fmla="*/ 0 w 12192000"/>
              <a:gd name="connsiteY165" fmla="*/ 483545 h 1157500"/>
              <a:gd name="connsiteX166" fmla="*/ 5331 w 12192000"/>
              <a:gd name="connsiteY166" fmla="*/ 482797 h 1157500"/>
              <a:gd name="connsiteX167" fmla="*/ 39902 w 12192000"/>
              <a:gd name="connsiteY167" fmla="*/ 472284 h 1157500"/>
              <a:gd name="connsiteX168" fmla="*/ 117880 w 12192000"/>
              <a:gd name="connsiteY168" fmla="*/ 420956 h 1157500"/>
              <a:gd name="connsiteX169" fmla="*/ 238140 w 12192000"/>
              <a:gd name="connsiteY169" fmla="*/ 379297 h 1157500"/>
              <a:gd name="connsiteX170" fmla="*/ 249589 w 12192000"/>
              <a:gd name="connsiteY170" fmla="*/ 379517 h 1157500"/>
              <a:gd name="connsiteX171" fmla="*/ 296963 w 12192000"/>
              <a:gd name="connsiteY171" fmla="*/ 356102 h 1157500"/>
              <a:gd name="connsiteX172" fmla="*/ 339235 w 12192000"/>
              <a:gd name="connsiteY172" fmla="*/ 324425 h 1157500"/>
              <a:gd name="connsiteX173" fmla="*/ 447152 w 12192000"/>
              <a:gd name="connsiteY173" fmla="*/ 327423 h 1157500"/>
              <a:gd name="connsiteX174" fmla="*/ 475247 w 12192000"/>
              <a:gd name="connsiteY174" fmla="*/ 336714 h 1157500"/>
              <a:gd name="connsiteX175" fmla="*/ 477967 w 12192000"/>
              <a:gd name="connsiteY175" fmla="*/ 337960 h 1157500"/>
              <a:gd name="connsiteX176" fmla="*/ 703732 w 12192000"/>
              <a:gd name="connsiteY176" fmla="*/ 316599 h 1157500"/>
              <a:gd name="connsiteX177" fmla="*/ 853391 w 12192000"/>
              <a:gd name="connsiteY177" fmla="*/ 303591 h 1157500"/>
              <a:gd name="connsiteX178" fmla="*/ 925332 w 12192000"/>
              <a:gd name="connsiteY178" fmla="*/ 298686 h 1157500"/>
              <a:gd name="connsiteX179" fmla="*/ 941286 w 12192000"/>
              <a:gd name="connsiteY179" fmla="*/ 288932 h 1157500"/>
              <a:gd name="connsiteX180" fmla="*/ 950845 w 12192000"/>
              <a:gd name="connsiteY180" fmla="*/ 286595 h 1157500"/>
              <a:gd name="connsiteX181" fmla="*/ 953292 w 12192000"/>
              <a:gd name="connsiteY181" fmla="*/ 280892 h 1157500"/>
              <a:gd name="connsiteX182" fmla="*/ 967499 w 12192000"/>
              <a:gd name="connsiteY182" fmla="*/ 273760 h 1157500"/>
              <a:gd name="connsiteX183" fmla="*/ 1069267 w 12192000"/>
              <a:gd name="connsiteY183" fmla="*/ 262766 h 1157500"/>
              <a:gd name="connsiteX184" fmla="*/ 1138407 w 12192000"/>
              <a:gd name="connsiteY184" fmla="*/ 246567 h 1157500"/>
              <a:gd name="connsiteX185" fmla="*/ 1164931 w 12192000"/>
              <a:gd name="connsiteY185" fmla="*/ 238622 h 1157500"/>
              <a:gd name="connsiteX186" fmla="*/ 1211622 w 12192000"/>
              <a:gd name="connsiteY186" fmla="*/ 220676 h 1157500"/>
              <a:gd name="connsiteX187" fmla="*/ 1274567 w 12192000"/>
              <a:gd name="connsiteY187" fmla="*/ 203380 h 1157500"/>
              <a:gd name="connsiteX188" fmla="*/ 1325029 w 12192000"/>
              <a:gd name="connsiteY188" fmla="*/ 207937 h 1157500"/>
              <a:gd name="connsiteX189" fmla="*/ 1356805 w 12192000"/>
              <a:gd name="connsiteY189" fmla="*/ 203622 h 1157500"/>
              <a:gd name="connsiteX190" fmla="*/ 1468752 w 12192000"/>
              <a:gd name="connsiteY190" fmla="*/ 214604 h 1157500"/>
              <a:gd name="connsiteX191" fmla="*/ 1650750 w 12192000"/>
              <a:gd name="connsiteY191" fmla="*/ 165090 h 1157500"/>
              <a:gd name="connsiteX192" fmla="*/ 1655056 w 12192000"/>
              <a:gd name="connsiteY192" fmla="*/ 172106 h 1157500"/>
              <a:gd name="connsiteX193" fmla="*/ 1683220 w 12192000"/>
              <a:gd name="connsiteY193" fmla="*/ 169652 h 1157500"/>
              <a:gd name="connsiteX194" fmla="*/ 1685599 w 12192000"/>
              <a:gd name="connsiteY194" fmla="*/ 165388 h 1157500"/>
              <a:gd name="connsiteX195" fmla="*/ 1735783 w 12192000"/>
              <a:gd name="connsiteY195" fmla="*/ 177400 h 1157500"/>
              <a:gd name="connsiteX196" fmla="*/ 1797102 w 12192000"/>
              <a:gd name="connsiteY196" fmla="*/ 182289 h 1157500"/>
              <a:gd name="connsiteX197" fmla="*/ 1845638 w 12192000"/>
              <a:gd name="connsiteY197" fmla="*/ 163774 h 1157500"/>
              <a:gd name="connsiteX198" fmla="*/ 1848980 w 12192000"/>
              <a:gd name="connsiteY198" fmla="*/ 167516 h 1157500"/>
              <a:gd name="connsiteX199" fmla="*/ 1880587 w 12192000"/>
              <a:gd name="connsiteY199" fmla="*/ 165506 h 1157500"/>
              <a:gd name="connsiteX200" fmla="*/ 1995803 w 12192000"/>
              <a:gd name="connsiteY200" fmla="*/ 131847 h 1157500"/>
              <a:gd name="connsiteX201" fmla="*/ 2057448 w 12192000"/>
              <a:gd name="connsiteY201" fmla="*/ 128650 h 1157500"/>
              <a:gd name="connsiteX202" fmla="*/ 2119088 w 12192000"/>
              <a:gd name="connsiteY202" fmla="*/ 113508 h 1157500"/>
              <a:gd name="connsiteX203" fmla="*/ 2138831 w 12192000"/>
              <a:gd name="connsiteY203" fmla="*/ 116194 h 1157500"/>
              <a:gd name="connsiteX204" fmla="*/ 2214259 w 12192000"/>
              <a:gd name="connsiteY204" fmla="*/ 110542 h 1157500"/>
              <a:gd name="connsiteX205" fmla="*/ 2264911 w 12192000"/>
              <a:gd name="connsiteY205" fmla="*/ 101639 h 1157500"/>
              <a:gd name="connsiteX206" fmla="*/ 2454058 w 12192000"/>
              <a:gd name="connsiteY206" fmla="*/ 67266 h 1157500"/>
              <a:gd name="connsiteX207" fmla="*/ 2534188 w 12192000"/>
              <a:gd name="connsiteY207" fmla="*/ 63730 h 1157500"/>
              <a:gd name="connsiteX208" fmla="*/ 2616912 w 12192000"/>
              <a:gd name="connsiteY208" fmla="*/ 44757 h 1157500"/>
              <a:gd name="connsiteX209" fmla="*/ 2698592 w 12192000"/>
              <a:gd name="connsiteY209" fmla="*/ 35873 h 1157500"/>
              <a:gd name="connsiteX210" fmla="*/ 2891953 w 12192000"/>
              <a:gd name="connsiteY210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30230 w 12192000"/>
              <a:gd name="connsiteY68" fmla="*/ 159715 h 1157500"/>
              <a:gd name="connsiteX69" fmla="*/ 7045014 w 12192000"/>
              <a:gd name="connsiteY69" fmla="*/ 169101 h 1157500"/>
              <a:gd name="connsiteX70" fmla="*/ 7058714 w 12192000"/>
              <a:gd name="connsiteY70" fmla="*/ 175992 h 1157500"/>
              <a:gd name="connsiteX71" fmla="*/ 7060499 w 12192000"/>
              <a:gd name="connsiteY71" fmla="*/ 176063 h 1157500"/>
              <a:gd name="connsiteX72" fmla="*/ 7176563 w 12192000"/>
              <a:gd name="connsiteY72" fmla="*/ 173244 h 1157500"/>
              <a:gd name="connsiteX73" fmla="*/ 7205529 w 12192000"/>
              <a:gd name="connsiteY73" fmla="*/ 181011 h 1157500"/>
              <a:gd name="connsiteX74" fmla="*/ 7310118 w 12192000"/>
              <a:gd name="connsiteY74" fmla="*/ 162605 h 1157500"/>
              <a:gd name="connsiteX75" fmla="*/ 7673859 w 12192000"/>
              <a:gd name="connsiteY75" fmla="*/ 150336 h 1157500"/>
              <a:gd name="connsiteX76" fmla="*/ 7692748 w 12192000"/>
              <a:gd name="connsiteY76" fmla="*/ 161537 h 1157500"/>
              <a:gd name="connsiteX77" fmla="*/ 7756672 w 12192000"/>
              <a:gd name="connsiteY77" fmla="*/ 157372 h 1157500"/>
              <a:gd name="connsiteX78" fmla="*/ 7974189 w 12192000"/>
              <a:gd name="connsiteY78" fmla="*/ 154819 h 1157500"/>
              <a:gd name="connsiteX79" fmla="*/ 8101969 w 12192000"/>
              <a:gd name="connsiteY79" fmla="*/ 144495 h 1157500"/>
              <a:gd name="connsiteX80" fmla="*/ 8106826 w 12192000"/>
              <a:gd name="connsiteY80" fmla="*/ 139853 h 1157500"/>
              <a:gd name="connsiteX81" fmla="*/ 8162058 w 12192000"/>
              <a:gd name="connsiteY81" fmla="*/ 96704 h 1157500"/>
              <a:gd name="connsiteX82" fmla="*/ 8184568 w 12192000"/>
              <a:gd name="connsiteY82" fmla="*/ 93990 h 1157500"/>
              <a:gd name="connsiteX83" fmla="*/ 8228227 w 12192000"/>
              <a:gd name="connsiteY83" fmla="*/ 105972 h 1157500"/>
              <a:gd name="connsiteX84" fmla="*/ 8237963 w 12192000"/>
              <a:gd name="connsiteY84" fmla="*/ 106996 h 1157500"/>
              <a:gd name="connsiteX85" fmla="*/ 8248358 w 12192000"/>
              <a:gd name="connsiteY85" fmla="*/ 106062 h 1157500"/>
              <a:gd name="connsiteX86" fmla="*/ 8249309 w 12192000"/>
              <a:gd name="connsiteY86" fmla="*/ 106698 h 1157500"/>
              <a:gd name="connsiteX87" fmla="*/ 8249997 w 12192000"/>
              <a:gd name="connsiteY87" fmla="*/ 105915 h 1157500"/>
              <a:gd name="connsiteX88" fmla="*/ 8272162 w 12192000"/>
              <a:gd name="connsiteY88" fmla="*/ 103924 h 1157500"/>
              <a:gd name="connsiteX89" fmla="*/ 8292349 w 12192000"/>
              <a:gd name="connsiteY89" fmla="*/ 97480 h 1157500"/>
              <a:gd name="connsiteX90" fmla="*/ 8307239 w 12192000"/>
              <a:gd name="connsiteY90" fmla="*/ 94591 h 1157500"/>
              <a:gd name="connsiteX91" fmla="*/ 8339282 w 12192000"/>
              <a:gd name="connsiteY91" fmla="*/ 108942 h 1157500"/>
              <a:gd name="connsiteX92" fmla="*/ 8346156 w 12192000"/>
              <a:gd name="connsiteY92" fmla="*/ 111227 h 1157500"/>
              <a:gd name="connsiteX93" fmla="*/ 8346467 w 12192000"/>
              <a:gd name="connsiteY93" fmla="*/ 111024 h 1157500"/>
              <a:gd name="connsiteX94" fmla="*/ 8354069 w 12192000"/>
              <a:gd name="connsiteY94" fmla="*/ 112942 h 1157500"/>
              <a:gd name="connsiteX95" fmla="*/ 8358687 w 12192000"/>
              <a:gd name="connsiteY95" fmla="*/ 115393 h 1157500"/>
              <a:gd name="connsiteX96" fmla="*/ 8433385 w 12192000"/>
              <a:gd name="connsiteY96" fmla="*/ 99669 h 1157500"/>
              <a:gd name="connsiteX97" fmla="*/ 8533779 w 12192000"/>
              <a:gd name="connsiteY97" fmla="*/ 98374 h 1157500"/>
              <a:gd name="connsiteX98" fmla="*/ 8632833 w 12192000"/>
              <a:gd name="connsiteY98" fmla="*/ 100532 h 1157500"/>
              <a:gd name="connsiteX99" fmla="*/ 8668523 w 12192000"/>
              <a:gd name="connsiteY99" fmla="*/ 102979 h 1157500"/>
              <a:gd name="connsiteX100" fmla="*/ 8732893 w 12192000"/>
              <a:gd name="connsiteY100" fmla="*/ 99991 h 1157500"/>
              <a:gd name="connsiteX101" fmla="*/ 8764071 w 12192000"/>
              <a:gd name="connsiteY101" fmla="*/ 94587 h 1157500"/>
              <a:gd name="connsiteX102" fmla="*/ 8767004 w 12192000"/>
              <a:gd name="connsiteY102" fmla="*/ 91519 h 1157500"/>
              <a:gd name="connsiteX103" fmla="*/ 8772553 w 12192000"/>
              <a:gd name="connsiteY103" fmla="*/ 90314 h 1157500"/>
              <a:gd name="connsiteX104" fmla="*/ 8787201 w 12192000"/>
              <a:gd name="connsiteY104" fmla="*/ 92033 h 1157500"/>
              <a:gd name="connsiteX105" fmla="*/ 8792624 w 12192000"/>
              <a:gd name="connsiteY105" fmla="*/ 93503 h 1157500"/>
              <a:gd name="connsiteX106" fmla="*/ 8800741 w 12192000"/>
              <a:gd name="connsiteY106" fmla="*/ 93897 h 1157500"/>
              <a:gd name="connsiteX107" fmla="*/ 8800966 w 12192000"/>
              <a:gd name="connsiteY107" fmla="*/ 93645 h 1157500"/>
              <a:gd name="connsiteX108" fmla="*/ 8808513 w 12192000"/>
              <a:gd name="connsiteY108" fmla="*/ 94530 h 1157500"/>
              <a:gd name="connsiteX109" fmla="*/ 8845110 w 12192000"/>
              <a:gd name="connsiteY109" fmla="*/ 102179 h 1157500"/>
              <a:gd name="connsiteX110" fmla="*/ 8917529 w 12192000"/>
              <a:gd name="connsiteY110" fmla="*/ 76373 h 1157500"/>
              <a:gd name="connsiteX111" fmla="*/ 9026654 w 12192000"/>
              <a:gd name="connsiteY111" fmla="*/ 93420 h 1157500"/>
              <a:gd name="connsiteX112" fmla="*/ 9088505 w 12192000"/>
              <a:gd name="connsiteY112" fmla="*/ 113002 h 1157500"/>
              <a:gd name="connsiteX113" fmla="*/ 9203241 w 12192000"/>
              <a:gd name="connsiteY113" fmla="*/ 111713 h 1157500"/>
              <a:gd name="connsiteX114" fmla="*/ 9415584 w 12192000"/>
              <a:gd name="connsiteY114" fmla="*/ 157156 h 1157500"/>
              <a:gd name="connsiteX115" fmla="*/ 9505102 w 12192000"/>
              <a:gd name="connsiteY115" fmla="*/ 141042 h 1157500"/>
              <a:gd name="connsiteX116" fmla="*/ 9643040 w 12192000"/>
              <a:gd name="connsiteY116" fmla="*/ 158233 h 1157500"/>
              <a:gd name="connsiteX117" fmla="*/ 9762999 w 12192000"/>
              <a:gd name="connsiteY117" fmla="*/ 162623 h 1157500"/>
              <a:gd name="connsiteX118" fmla="*/ 9776183 w 12192000"/>
              <a:gd name="connsiteY118" fmla="*/ 162191 h 1157500"/>
              <a:gd name="connsiteX119" fmla="*/ 9780532 w 12192000"/>
              <a:gd name="connsiteY119" fmla="*/ 155823 h 1157500"/>
              <a:gd name="connsiteX120" fmla="*/ 9910588 w 12192000"/>
              <a:gd name="connsiteY120" fmla="*/ 154327 h 1157500"/>
              <a:gd name="connsiteX121" fmla="*/ 9924173 w 12192000"/>
              <a:gd name="connsiteY121" fmla="*/ 158591 h 1157500"/>
              <a:gd name="connsiteX122" fmla="*/ 10010969 w 12192000"/>
              <a:gd name="connsiteY122" fmla="*/ 155802 h 1157500"/>
              <a:gd name="connsiteX123" fmla="*/ 10070699 w 12192000"/>
              <a:gd name="connsiteY123" fmla="*/ 157854 h 1157500"/>
              <a:gd name="connsiteX124" fmla="*/ 10155104 w 12192000"/>
              <a:gd name="connsiteY124" fmla="*/ 151613 h 1157500"/>
              <a:gd name="connsiteX125" fmla="*/ 10250982 w 12192000"/>
              <a:gd name="connsiteY125" fmla="*/ 128642 h 1157500"/>
              <a:gd name="connsiteX126" fmla="*/ 10343301 w 12192000"/>
              <a:gd name="connsiteY126" fmla="*/ 90884 h 1157500"/>
              <a:gd name="connsiteX127" fmla="*/ 10366625 w 12192000"/>
              <a:gd name="connsiteY127" fmla="*/ 79428 h 1157500"/>
              <a:gd name="connsiteX128" fmla="*/ 10433505 w 12192000"/>
              <a:gd name="connsiteY128" fmla="*/ 65000 h 1157500"/>
              <a:gd name="connsiteX129" fmla="*/ 10547510 w 12192000"/>
              <a:gd name="connsiteY129" fmla="*/ 47246 h 1157500"/>
              <a:gd name="connsiteX130" fmla="*/ 10588150 w 12192000"/>
              <a:gd name="connsiteY130" fmla="*/ 32287 h 1157500"/>
              <a:gd name="connsiteX131" fmla="*/ 10589457 w 12192000"/>
              <a:gd name="connsiteY131" fmla="*/ 25296 h 1157500"/>
              <a:gd name="connsiteX132" fmla="*/ 10699976 w 12192000"/>
              <a:gd name="connsiteY132" fmla="*/ 43345 h 1157500"/>
              <a:gd name="connsiteX133" fmla="*/ 10812237 w 12192000"/>
              <a:gd name="connsiteY133" fmla="*/ 46327 h 1157500"/>
              <a:gd name="connsiteX134" fmla="*/ 10869837 w 12192000"/>
              <a:gd name="connsiteY134" fmla="*/ 65795 h 1157500"/>
              <a:gd name="connsiteX135" fmla="*/ 10881770 w 12192000"/>
              <a:gd name="connsiteY135" fmla="*/ 73672 h 1157500"/>
              <a:gd name="connsiteX136" fmla="*/ 10896899 w 12192000"/>
              <a:gd name="connsiteY136" fmla="*/ 70731 h 1157500"/>
              <a:gd name="connsiteX137" fmla="*/ 10901748 w 12192000"/>
              <a:gd name="connsiteY137" fmla="*/ 66352 h 1157500"/>
              <a:gd name="connsiteX138" fmla="*/ 10947419 w 12192000"/>
              <a:gd name="connsiteY138" fmla="*/ 83316 h 1157500"/>
              <a:gd name="connsiteX139" fmla="*/ 10953034 w 12192000"/>
              <a:gd name="connsiteY139" fmla="*/ 84438 h 1157500"/>
              <a:gd name="connsiteX140" fmla="*/ 10992070 w 12192000"/>
              <a:gd name="connsiteY140" fmla="*/ 88841 h 1157500"/>
              <a:gd name="connsiteX141" fmla="*/ 11112372 w 12192000"/>
              <a:gd name="connsiteY141" fmla="*/ 82247 h 1157500"/>
              <a:gd name="connsiteX142" fmla="*/ 11147719 w 12192000"/>
              <a:gd name="connsiteY142" fmla="*/ 80560 h 1157500"/>
              <a:gd name="connsiteX143" fmla="*/ 11172617 w 12192000"/>
              <a:gd name="connsiteY143" fmla="*/ 76265 h 1157500"/>
              <a:gd name="connsiteX144" fmla="*/ 11240397 w 12192000"/>
              <a:gd name="connsiteY144" fmla="*/ 81830 h 1157500"/>
              <a:gd name="connsiteX145" fmla="*/ 11270034 w 12192000"/>
              <a:gd name="connsiteY145" fmla="*/ 91947 h 1157500"/>
              <a:gd name="connsiteX146" fmla="*/ 11293091 w 12192000"/>
              <a:gd name="connsiteY146" fmla="*/ 92042 h 1157500"/>
              <a:gd name="connsiteX147" fmla="*/ 11310949 w 12192000"/>
              <a:gd name="connsiteY147" fmla="*/ 97842 h 1157500"/>
              <a:gd name="connsiteX148" fmla="*/ 11345279 w 12192000"/>
              <a:gd name="connsiteY148" fmla="*/ 95451 h 1157500"/>
              <a:gd name="connsiteX149" fmla="*/ 11354597 w 12192000"/>
              <a:gd name="connsiteY149" fmla="*/ 97953 h 1157500"/>
              <a:gd name="connsiteX150" fmla="*/ 11367725 w 12192000"/>
              <a:gd name="connsiteY150" fmla="*/ 97999 h 1157500"/>
              <a:gd name="connsiteX151" fmla="*/ 11399832 w 12192000"/>
              <a:gd name="connsiteY151" fmla="*/ 110616 h 1157500"/>
              <a:gd name="connsiteX152" fmla="*/ 11487595 w 12192000"/>
              <a:gd name="connsiteY152" fmla="*/ 152322 h 1157500"/>
              <a:gd name="connsiteX153" fmla="*/ 11590850 w 12192000"/>
              <a:gd name="connsiteY153" fmla="*/ 238552 h 1157500"/>
              <a:gd name="connsiteX154" fmla="*/ 11736204 w 12192000"/>
              <a:gd name="connsiteY154" fmla="*/ 277509 h 1157500"/>
              <a:gd name="connsiteX155" fmla="*/ 11760331 w 12192000"/>
              <a:gd name="connsiteY155" fmla="*/ 291936 h 1157500"/>
              <a:gd name="connsiteX156" fmla="*/ 11819139 w 12192000"/>
              <a:gd name="connsiteY156" fmla="*/ 304143 h 1157500"/>
              <a:gd name="connsiteX157" fmla="*/ 11821967 w 12192000"/>
              <a:gd name="connsiteY157" fmla="*/ 305790 h 1157500"/>
              <a:gd name="connsiteX158" fmla="*/ 11847125 w 12192000"/>
              <a:gd name="connsiteY158" fmla="*/ 297401 h 1157500"/>
              <a:gd name="connsiteX159" fmla="*/ 11980134 w 12192000"/>
              <a:gd name="connsiteY159" fmla="*/ 321911 h 1157500"/>
              <a:gd name="connsiteX160" fmla="*/ 12174576 w 12192000"/>
              <a:gd name="connsiteY160" fmla="*/ 376108 h 1157500"/>
              <a:gd name="connsiteX161" fmla="*/ 12192000 w 12192000"/>
              <a:gd name="connsiteY161" fmla="*/ 379233 h 1157500"/>
              <a:gd name="connsiteX162" fmla="*/ 12192000 w 12192000"/>
              <a:gd name="connsiteY162" fmla="*/ 1157500 h 1157500"/>
              <a:gd name="connsiteX163" fmla="*/ 0 w 12192000"/>
              <a:gd name="connsiteY163" fmla="*/ 1157500 h 1157500"/>
              <a:gd name="connsiteX164" fmla="*/ 0 w 12192000"/>
              <a:gd name="connsiteY164" fmla="*/ 483545 h 1157500"/>
              <a:gd name="connsiteX165" fmla="*/ 5331 w 12192000"/>
              <a:gd name="connsiteY165" fmla="*/ 482797 h 1157500"/>
              <a:gd name="connsiteX166" fmla="*/ 39902 w 12192000"/>
              <a:gd name="connsiteY166" fmla="*/ 472284 h 1157500"/>
              <a:gd name="connsiteX167" fmla="*/ 117880 w 12192000"/>
              <a:gd name="connsiteY167" fmla="*/ 420956 h 1157500"/>
              <a:gd name="connsiteX168" fmla="*/ 238140 w 12192000"/>
              <a:gd name="connsiteY168" fmla="*/ 379297 h 1157500"/>
              <a:gd name="connsiteX169" fmla="*/ 249589 w 12192000"/>
              <a:gd name="connsiteY169" fmla="*/ 379517 h 1157500"/>
              <a:gd name="connsiteX170" fmla="*/ 296963 w 12192000"/>
              <a:gd name="connsiteY170" fmla="*/ 356102 h 1157500"/>
              <a:gd name="connsiteX171" fmla="*/ 339235 w 12192000"/>
              <a:gd name="connsiteY171" fmla="*/ 324425 h 1157500"/>
              <a:gd name="connsiteX172" fmla="*/ 447152 w 12192000"/>
              <a:gd name="connsiteY172" fmla="*/ 327423 h 1157500"/>
              <a:gd name="connsiteX173" fmla="*/ 475247 w 12192000"/>
              <a:gd name="connsiteY173" fmla="*/ 336714 h 1157500"/>
              <a:gd name="connsiteX174" fmla="*/ 477967 w 12192000"/>
              <a:gd name="connsiteY174" fmla="*/ 337960 h 1157500"/>
              <a:gd name="connsiteX175" fmla="*/ 703732 w 12192000"/>
              <a:gd name="connsiteY175" fmla="*/ 316599 h 1157500"/>
              <a:gd name="connsiteX176" fmla="*/ 853391 w 12192000"/>
              <a:gd name="connsiteY176" fmla="*/ 303591 h 1157500"/>
              <a:gd name="connsiteX177" fmla="*/ 925332 w 12192000"/>
              <a:gd name="connsiteY177" fmla="*/ 298686 h 1157500"/>
              <a:gd name="connsiteX178" fmla="*/ 941286 w 12192000"/>
              <a:gd name="connsiteY178" fmla="*/ 288932 h 1157500"/>
              <a:gd name="connsiteX179" fmla="*/ 950845 w 12192000"/>
              <a:gd name="connsiteY179" fmla="*/ 286595 h 1157500"/>
              <a:gd name="connsiteX180" fmla="*/ 953292 w 12192000"/>
              <a:gd name="connsiteY180" fmla="*/ 280892 h 1157500"/>
              <a:gd name="connsiteX181" fmla="*/ 967499 w 12192000"/>
              <a:gd name="connsiteY181" fmla="*/ 273760 h 1157500"/>
              <a:gd name="connsiteX182" fmla="*/ 1069267 w 12192000"/>
              <a:gd name="connsiteY182" fmla="*/ 262766 h 1157500"/>
              <a:gd name="connsiteX183" fmla="*/ 1138407 w 12192000"/>
              <a:gd name="connsiteY183" fmla="*/ 246567 h 1157500"/>
              <a:gd name="connsiteX184" fmla="*/ 1164931 w 12192000"/>
              <a:gd name="connsiteY184" fmla="*/ 238622 h 1157500"/>
              <a:gd name="connsiteX185" fmla="*/ 1211622 w 12192000"/>
              <a:gd name="connsiteY185" fmla="*/ 220676 h 1157500"/>
              <a:gd name="connsiteX186" fmla="*/ 1274567 w 12192000"/>
              <a:gd name="connsiteY186" fmla="*/ 203380 h 1157500"/>
              <a:gd name="connsiteX187" fmla="*/ 1325029 w 12192000"/>
              <a:gd name="connsiteY187" fmla="*/ 207937 h 1157500"/>
              <a:gd name="connsiteX188" fmla="*/ 1356805 w 12192000"/>
              <a:gd name="connsiteY188" fmla="*/ 203622 h 1157500"/>
              <a:gd name="connsiteX189" fmla="*/ 1468752 w 12192000"/>
              <a:gd name="connsiteY189" fmla="*/ 214604 h 1157500"/>
              <a:gd name="connsiteX190" fmla="*/ 1650750 w 12192000"/>
              <a:gd name="connsiteY190" fmla="*/ 165090 h 1157500"/>
              <a:gd name="connsiteX191" fmla="*/ 1655056 w 12192000"/>
              <a:gd name="connsiteY191" fmla="*/ 172106 h 1157500"/>
              <a:gd name="connsiteX192" fmla="*/ 1683220 w 12192000"/>
              <a:gd name="connsiteY192" fmla="*/ 169652 h 1157500"/>
              <a:gd name="connsiteX193" fmla="*/ 1685599 w 12192000"/>
              <a:gd name="connsiteY193" fmla="*/ 165388 h 1157500"/>
              <a:gd name="connsiteX194" fmla="*/ 1735783 w 12192000"/>
              <a:gd name="connsiteY194" fmla="*/ 177400 h 1157500"/>
              <a:gd name="connsiteX195" fmla="*/ 1797102 w 12192000"/>
              <a:gd name="connsiteY195" fmla="*/ 182289 h 1157500"/>
              <a:gd name="connsiteX196" fmla="*/ 1845638 w 12192000"/>
              <a:gd name="connsiteY196" fmla="*/ 163774 h 1157500"/>
              <a:gd name="connsiteX197" fmla="*/ 1848980 w 12192000"/>
              <a:gd name="connsiteY197" fmla="*/ 167516 h 1157500"/>
              <a:gd name="connsiteX198" fmla="*/ 1880587 w 12192000"/>
              <a:gd name="connsiteY198" fmla="*/ 165506 h 1157500"/>
              <a:gd name="connsiteX199" fmla="*/ 1995803 w 12192000"/>
              <a:gd name="connsiteY199" fmla="*/ 131847 h 1157500"/>
              <a:gd name="connsiteX200" fmla="*/ 2057448 w 12192000"/>
              <a:gd name="connsiteY200" fmla="*/ 128650 h 1157500"/>
              <a:gd name="connsiteX201" fmla="*/ 2119088 w 12192000"/>
              <a:gd name="connsiteY201" fmla="*/ 113508 h 1157500"/>
              <a:gd name="connsiteX202" fmla="*/ 2138831 w 12192000"/>
              <a:gd name="connsiteY202" fmla="*/ 116194 h 1157500"/>
              <a:gd name="connsiteX203" fmla="*/ 2214259 w 12192000"/>
              <a:gd name="connsiteY203" fmla="*/ 110542 h 1157500"/>
              <a:gd name="connsiteX204" fmla="*/ 2264911 w 12192000"/>
              <a:gd name="connsiteY204" fmla="*/ 101639 h 1157500"/>
              <a:gd name="connsiteX205" fmla="*/ 2454058 w 12192000"/>
              <a:gd name="connsiteY205" fmla="*/ 67266 h 1157500"/>
              <a:gd name="connsiteX206" fmla="*/ 2534188 w 12192000"/>
              <a:gd name="connsiteY206" fmla="*/ 63730 h 1157500"/>
              <a:gd name="connsiteX207" fmla="*/ 2616912 w 12192000"/>
              <a:gd name="connsiteY207" fmla="*/ 44757 h 1157500"/>
              <a:gd name="connsiteX208" fmla="*/ 2698592 w 12192000"/>
              <a:gd name="connsiteY208" fmla="*/ 35873 h 1157500"/>
              <a:gd name="connsiteX209" fmla="*/ 2891953 w 12192000"/>
              <a:gd name="connsiteY209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30230 w 12192000"/>
              <a:gd name="connsiteY68" fmla="*/ 159715 h 1157500"/>
              <a:gd name="connsiteX69" fmla="*/ 7058714 w 12192000"/>
              <a:gd name="connsiteY69" fmla="*/ 175992 h 1157500"/>
              <a:gd name="connsiteX70" fmla="*/ 7060499 w 12192000"/>
              <a:gd name="connsiteY70" fmla="*/ 176063 h 1157500"/>
              <a:gd name="connsiteX71" fmla="*/ 7176563 w 12192000"/>
              <a:gd name="connsiteY71" fmla="*/ 173244 h 1157500"/>
              <a:gd name="connsiteX72" fmla="*/ 7205529 w 12192000"/>
              <a:gd name="connsiteY72" fmla="*/ 181011 h 1157500"/>
              <a:gd name="connsiteX73" fmla="*/ 7310118 w 12192000"/>
              <a:gd name="connsiteY73" fmla="*/ 162605 h 1157500"/>
              <a:gd name="connsiteX74" fmla="*/ 7673859 w 12192000"/>
              <a:gd name="connsiteY74" fmla="*/ 150336 h 1157500"/>
              <a:gd name="connsiteX75" fmla="*/ 7692748 w 12192000"/>
              <a:gd name="connsiteY75" fmla="*/ 161537 h 1157500"/>
              <a:gd name="connsiteX76" fmla="*/ 7756672 w 12192000"/>
              <a:gd name="connsiteY76" fmla="*/ 157372 h 1157500"/>
              <a:gd name="connsiteX77" fmla="*/ 7974189 w 12192000"/>
              <a:gd name="connsiteY77" fmla="*/ 154819 h 1157500"/>
              <a:gd name="connsiteX78" fmla="*/ 8101969 w 12192000"/>
              <a:gd name="connsiteY78" fmla="*/ 144495 h 1157500"/>
              <a:gd name="connsiteX79" fmla="*/ 8106826 w 12192000"/>
              <a:gd name="connsiteY79" fmla="*/ 139853 h 1157500"/>
              <a:gd name="connsiteX80" fmla="*/ 8162058 w 12192000"/>
              <a:gd name="connsiteY80" fmla="*/ 96704 h 1157500"/>
              <a:gd name="connsiteX81" fmla="*/ 8184568 w 12192000"/>
              <a:gd name="connsiteY81" fmla="*/ 93990 h 1157500"/>
              <a:gd name="connsiteX82" fmla="*/ 8228227 w 12192000"/>
              <a:gd name="connsiteY82" fmla="*/ 105972 h 1157500"/>
              <a:gd name="connsiteX83" fmla="*/ 8237963 w 12192000"/>
              <a:gd name="connsiteY83" fmla="*/ 106996 h 1157500"/>
              <a:gd name="connsiteX84" fmla="*/ 8248358 w 12192000"/>
              <a:gd name="connsiteY84" fmla="*/ 106062 h 1157500"/>
              <a:gd name="connsiteX85" fmla="*/ 8249309 w 12192000"/>
              <a:gd name="connsiteY85" fmla="*/ 106698 h 1157500"/>
              <a:gd name="connsiteX86" fmla="*/ 8249997 w 12192000"/>
              <a:gd name="connsiteY86" fmla="*/ 105915 h 1157500"/>
              <a:gd name="connsiteX87" fmla="*/ 8272162 w 12192000"/>
              <a:gd name="connsiteY87" fmla="*/ 103924 h 1157500"/>
              <a:gd name="connsiteX88" fmla="*/ 8292349 w 12192000"/>
              <a:gd name="connsiteY88" fmla="*/ 97480 h 1157500"/>
              <a:gd name="connsiteX89" fmla="*/ 8307239 w 12192000"/>
              <a:gd name="connsiteY89" fmla="*/ 94591 h 1157500"/>
              <a:gd name="connsiteX90" fmla="*/ 8339282 w 12192000"/>
              <a:gd name="connsiteY90" fmla="*/ 108942 h 1157500"/>
              <a:gd name="connsiteX91" fmla="*/ 8346156 w 12192000"/>
              <a:gd name="connsiteY91" fmla="*/ 111227 h 1157500"/>
              <a:gd name="connsiteX92" fmla="*/ 8346467 w 12192000"/>
              <a:gd name="connsiteY92" fmla="*/ 111024 h 1157500"/>
              <a:gd name="connsiteX93" fmla="*/ 8354069 w 12192000"/>
              <a:gd name="connsiteY93" fmla="*/ 112942 h 1157500"/>
              <a:gd name="connsiteX94" fmla="*/ 8358687 w 12192000"/>
              <a:gd name="connsiteY94" fmla="*/ 115393 h 1157500"/>
              <a:gd name="connsiteX95" fmla="*/ 8433385 w 12192000"/>
              <a:gd name="connsiteY95" fmla="*/ 99669 h 1157500"/>
              <a:gd name="connsiteX96" fmla="*/ 8533779 w 12192000"/>
              <a:gd name="connsiteY96" fmla="*/ 98374 h 1157500"/>
              <a:gd name="connsiteX97" fmla="*/ 8632833 w 12192000"/>
              <a:gd name="connsiteY97" fmla="*/ 100532 h 1157500"/>
              <a:gd name="connsiteX98" fmla="*/ 8668523 w 12192000"/>
              <a:gd name="connsiteY98" fmla="*/ 102979 h 1157500"/>
              <a:gd name="connsiteX99" fmla="*/ 8732893 w 12192000"/>
              <a:gd name="connsiteY99" fmla="*/ 99991 h 1157500"/>
              <a:gd name="connsiteX100" fmla="*/ 8764071 w 12192000"/>
              <a:gd name="connsiteY100" fmla="*/ 94587 h 1157500"/>
              <a:gd name="connsiteX101" fmla="*/ 8767004 w 12192000"/>
              <a:gd name="connsiteY101" fmla="*/ 91519 h 1157500"/>
              <a:gd name="connsiteX102" fmla="*/ 8772553 w 12192000"/>
              <a:gd name="connsiteY102" fmla="*/ 90314 h 1157500"/>
              <a:gd name="connsiteX103" fmla="*/ 8787201 w 12192000"/>
              <a:gd name="connsiteY103" fmla="*/ 92033 h 1157500"/>
              <a:gd name="connsiteX104" fmla="*/ 8792624 w 12192000"/>
              <a:gd name="connsiteY104" fmla="*/ 93503 h 1157500"/>
              <a:gd name="connsiteX105" fmla="*/ 8800741 w 12192000"/>
              <a:gd name="connsiteY105" fmla="*/ 93897 h 1157500"/>
              <a:gd name="connsiteX106" fmla="*/ 8800966 w 12192000"/>
              <a:gd name="connsiteY106" fmla="*/ 93645 h 1157500"/>
              <a:gd name="connsiteX107" fmla="*/ 8808513 w 12192000"/>
              <a:gd name="connsiteY107" fmla="*/ 94530 h 1157500"/>
              <a:gd name="connsiteX108" fmla="*/ 8845110 w 12192000"/>
              <a:gd name="connsiteY108" fmla="*/ 102179 h 1157500"/>
              <a:gd name="connsiteX109" fmla="*/ 8917529 w 12192000"/>
              <a:gd name="connsiteY109" fmla="*/ 76373 h 1157500"/>
              <a:gd name="connsiteX110" fmla="*/ 9026654 w 12192000"/>
              <a:gd name="connsiteY110" fmla="*/ 93420 h 1157500"/>
              <a:gd name="connsiteX111" fmla="*/ 9088505 w 12192000"/>
              <a:gd name="connsiteY111" fmla="*/ 113002 h 1157500"/>
              <a:gd name="connsiteX112" fmla="*/ 9203241 w 12192000"/>
              <a:gd name="connsiteY112" fmla="*/ 111713 h 1157500"/>
              <a:gd name="connsiteX113" fmla="*/ 9415584 w 12192000"/>
              <a:gd name="connsiteY113" fmla="*/ 157156 h 1157500"/>
              <a:gd name="connsiteX114" fmla="*/ 9505102 w 12192000"/>
              <a:gd name="connsiteY114" fmla="*/ 141042 h 1157500"/>
              <a:gd name="connsiteX115" fmla="*/ 9643040 w 12192000"/>
              <a:gd name="connsiteY115" fmla="*/ 158233 h 1157500"/>
              <a:gd name="connsiteX116" fmla="*/ 9762999 w 12192000"/>
              <a:gd name="connsiteY116" fmla="*/ 162623 h 1157500"/>
              <a:gd name="connsiteX117" fmla="*/ 9776183 w 12192000"/>
              <a:gd name="connsiteY117" fmla="*/ 162191 h 1157500"/>
              <a:gd name="connsiteX118" fmla="*/ 9780532 w 12192000"/>
              <a:gd name="connsiteY118" fmla="*/ 155823 h 1157500"/>
              <a:gd name="connsiteX119" fmla="*/ 9910588 w 12192000"/>
              <a:gd name="connsiteY119" fmla="*/ 154327 h 1157500"/>
              <a:gd name="connsiteX120" fmla="*/ 9924173 w 12192000"/>
              <a:gd name="connsiteY120" fmla="*/ 158591 h 1157500"/>
              <a:gd name="connsiteX121" fmla="*/ 10010969 w 12192000"/>
              <a:gd name="connsiteY121" fmla="*/ 155802 h 1157500"/>
              <a:gd name="connsiteX122" fmla="*/ 10070699 w 12192000"/>
              <a:gd name="connsiteY122" fmla="*/ 157854 h 1157500"/>
              <a:gd name="connsiteX123" fmla="*/ 10155104 w 12192000"/>
              <a:gd name="connsiteY123" fmla="*/ 151613 h 1157500"/>
              <a:gd name="connsiteX124" fmla="*/ 10250982 w 12192000"/>
              <a:gd name="connsiteY124" fmla="*/ 128642 h 1157500"/>
              <a:gd name="connsiteX125" fmla="*/ 10343301 w 12192000"/>
              <a:gd name="connsiteY125" fmla="*/ 90884 h 1157500"/>
              <a:gd name="connsiteX126" fmla="*/ 10366625 w 12192000"/>
              <a:gd name="connsiteY126" fmla="*/ 79428 h 1157500"/>
              <a:gd name="connsiteX127" fmla="*/ 10433505 w 12192000"/>
              <a:gd name="connsiteY127" fmla="*/ 65000 h 1157500"/>
              <a:gd name="connsiteX128" fmla="*/ 10547510 w 12192000"/>
              <a:gd name="connsiteY128" fmla="*/ 47246 h 1157500"/>
              <a:gd name="connsiteX129" fmla="*/ 10588150 w 12192000"/>
              <a:gd name="connsiteY129" fmla="*/ 32287 h 1157500"/>
              <a:gd name="connsiteX130" fmla="*/ 10589457 w 12192000"/>
              <a:gd name="connsiteY130" fmla="*/ 25296 h 1157500"/>
              <a:gd name="connsiteX131" fmla="*/ 10699976 w 12192000"/>
              <a:gd name="connsiteY131" fmla="*/ 43345 h 1157500"/>
              <a:gd name="connsiteX132" fmla="*/ 10812237 w 12192000"/>
              <a:gd name="connsiteY132" fmla="*/ 46327 h 1157500"/>
              <a:gd name="connsiteX133" fmla="*/ 10869837 w 12192000"/>
              <a:gd name="connsiteY133" fmla="*/ 65795 h 1157500"/>
              <a:gd name="connsiteX134" fmla="*/ 10881770 w 12192000"/>
              <a:gd name="connsiteY134" fmla="*/ 73672 h 1157500"/>
              <a:gd name="connsiteX135" fmla="*/ 10896899 w 12192000"/>
              <a:gd name="connsiteY135" fmla="*/ 70731 h 1157500"/>
              <a:gd name="connsiteX136" fmla="*/ 10901748 w 12192000"/>
              <a:gd name="connsiteY136" fmla="*/ 66352 h 1157500"/>
              <a:gd name="connsiteX137" fmla="*/ 10947419 w 12192000"/>
              <a:gd name="connsiteY137" fmla="*/ 83316 h 1157500"/>
              <a:gd name="connsiteX138" fmla="*/ 10953034 w 12192000"/>
              <a:gd name="connsiteY138" fmla="*/ 84438 h 1157500"/>
              <a:gd name="connsiteX139" fmla="*/ 10992070 w 12192000"/>
              <a:gd name="connsiteY139" fmla="*/ 88841 h 1157500"/>
              <a:gd name="connsiteX140" fmla="*/ 11112372 w 12192000"/>
              <a:gd name="connsiteY140" fmla="*/ 82247 h 1157500"/>
              <a:gd name="connsiteX141" fmla="*/ 11147719 w 12192000"/>
              <a:gd name="connsiteY141" fmla="*/ 80560 h 1157500"/>
              <a:gd name="connsiteX142" fmla="*/ 11172617 w 12192000"/>
              <a:gd name="connsiteY142" fmla="*/ 76265 h 1157500"/>
              <a:gd name="connsiteX143" fmla="*/ 11240397 w 12192000"/>
              <a:gd name="connsiteY143" fmla="*/ 81830 h 1157500"/>
              <a:gd name="connsiteX144" fmla="*/ 11270034 w 12192000"/>
              <a:gd name="connsiteY144" fmla="*/ 91947 h 1157500"/>
              <a:gd name="connsiteX145" fmla="*/ 11293091 w 12192000"/>
              <a:gd name="connsiteY145" fmla="*/ 92042 h 1157500"/>
              <a:gd name="connsiteX146" fmla="*/ 11310949 w 12192000"/>
              <a:gd name="connsiteY146" fmla="*/ 97842 h 1157500"/>
              <a:gd name="connsiteX147" fmla="*/ 11345279 w 12192000"/>
              <a:gd name="connsiteY147" fmla="*/ 95451 h 1157500"/>
              <a:gd name="connsiteX148" fmla="*/ 11354597 w 12192000"/>
              <a:gd name="connsiteY148" fmla="*/ 97953 h 1157500"/>
              <a:gd name="connsiteX149" fmla="*/ 11367725 w 12192000"/>
              <a:gd name="connsiteY149" fmla="*/ 97999 h 1157500"/>
              <a:gd name="connsiteX150" fmla="*/ 11399832 w 12192000"/>
              <a:gd name="connsiteY150" fmla="*/ 110616 h 1157500"/>
              <a:gd name="connsiteX151" fmla="*/ 11487595 w 12192000"/>
              <a:gd name="connsiteY151" fmla="*/ 152322 h 1157500"/>
              <a:gd name="connsiteX152" fmla="*/ 11590850 w 12192000"/>
              <a:gd name="connsiteY152" fmla="*/ 238552 h 1157500"/>
              <a:gd name="connsiteX153" fmla="*/ 11736204 w 12192000"/>
              <a:gd name="connsiteY153" fmla="*/ 277509 h 1157500"/>
              <a:gd name="connsiteX154" fmla="*/ 11760331 w 12192000"/>
              <a:gd name="connsiteY154" fmla="*/ 291936 h 1157500"/>
              <a:gd name="connsiteX155" fmla="*/ 11819139 w 12192000"/>
              <a:gd name="connsiteY155" fmla="*/ 304143 h 1157500"/>
              <a:gd name="connsiteX156" fmla="*/ 11821967 w 12192000"/>
              <a:gd name="connsiteY156" fmla="*/ 305790 h 1157500"/>
              <a:gd name="connsiteX157" fmla="*/ 11847125 w 12192000"/>
              <a:gd name="connsiteY157" fmla="*/ 297401 h 1157500"/>
              <a:gd name="connsiteX158" fmla="*/ 11980134 w 12192000"/>
              <a:gd name="connsiteY158" fmla="*/ 321911 h 1157500"/>
              <a:gd name="connsiteX159" fmla="*/ 12174576 w 12192000"/>
              <a:gd name="connsiteY159" fmla="*/ 376108 h 1157500"/>
              <a:gd name="connsiteX160" fmla="*/ 12192000 w 12192000"/>
              <a:gd name="connsiteY160" fmla="*/ 379233 h 1157500"/>
              <a:gd name="connsiteX161" fmla="*/ 12192000 w 12192000"/>
              <a:gd name="connsiteY161" fmla="*/ 1157500 h 1157500"/>
              <a:gd name="connsiteX162" fmla="*/ 0 w 12192000"/>
              <a:gd name="connsiteY162" fmla="*/ 1157500 h 1157500"/>
              <a:gd name="connsiteX163" fmla="*/ 0 w 12192000"/>
              <a:gd name="connsiteY163" fmla="*/ 483545 h 1157500"/>
              <a:gd name="connsiteX164" fmla="*/ 5331 w 12192000"/>
              <a:gd name="connsiteY164" fmla="*/ 482797 h 1157500"/>
              <a:gd name="connsiteX165" fmla="*/ 39902 w 12192000"/>
              <a:gd name="connsiteY165" fmla="*/ 472284 h 1157500"/>
              <a:gd name="connsiteX166" fmla="*/ 117880 w 12192000"/>
              <a:gd name="connsiteY166" fmla="*/ 420956 h 1157500"/>
              <a:gd name="connsiteX167" fmla="*/ 238140 w 12192000"/>
              <a:gd name="connsiteY167" fmla="*/ 379297 h 1157500"/>
              <a:gd name="connsiteX168" fmla="*/ 249589 w 12192000"/>
              <a:gd name="connsiteY168" fmla="*/ 379517 h 1157500"/>
              <a:gd name="connsiteX169" fmla="*/ 296963 w 12192000"/>
              <a:gd name="connsiteY169" fmla="*/ 356102 h 1157500"/>
              <a:gd name="connsiteX170" fmla="*/ 339235 w 12192000"/>
              <a:gd name="connsiteY170" fmla="*/ 324425 h 1157500"/>
              <a:gd name="connsiteX171" fmla="*/ 447152 w 12192000"/>
              <a:gd name="connsiteY171" fmla="*/ 327423 h 1157500"/>
              <a:gd name="connsiteX172" fmla="*/ 475247 w 12192000"/>
              <a:gd name="connsiteY172" fmla="*/ 336714 h 1157500"/>
              <a:gd name="connsiteX173" fmla="*/ 477967 w 12192000"/>
              <a:gd name="connsiteY173" fmla="*/ 337960 h 1157500"/>
              <a:gd name="connsiteX174" fmla="*/ 703732 w 12192000"/>
              <a:gd name="connsiteY174" fmla="*/ 316599 h 1157500"/>
              <a:gd name="connsiteX175" fmla="*/ 853391 w 12192000"/>
              <a:gd name="connsiteY175" fmla="*/ 303591 h 1157500"/>
              <a:gd name="connsiteX176" fmla="*/ 925332 w 12192000"/>
              <a:gd name="connsiteY176" fmla="*/ 298686 h 1157500"/>
              <a:gd name="connsiteX177" fmla="*/ 941286 w 12192000"/>
              <a:gd name="connsiteY177" fmla="*/ 288932 h 1157500"/>
              <a:gd name="connsiteX178" fmla="*/ 950845 w 12192000"/>
              <a:gd name="connsiteY178" fmla="*/ 286595 h 1157500"/>
              <a:gd name="connsiteX179" fmla="*/ 953292 w 12192000"/>
              <a:gd name="connsiteY179" fmla="*/ 280892 h 1157500"/>
              <a:gd name="connsiteX180" fmla="*/ 967499 w 12192000"/>
              <a:gd name="connsiteY180" fmla="*/ 273760 h 1157500"/>
              <a:gd name="connsiteX181" fmla="*/ 1069267 w 12192000"/>
              <a:gd name="connsiteY181" fmla="*/ 262766 h 1157500"/>
              <a:gd name="connsiteX182" fmla="*/ 1138407 w 12192000"/>
              <a:gd name="connsiteY182" fmla="*/ 246567 h 1157500"/>
              <a:gd name="connsiteX183" fmla="*/ 1164931 w 12192000"/>
              <a:gd name="connsiteY183" fmla="*/ 238622 h 1157500"/>
              <a:gd name="connsiteX184" fmla="*/ 1211622 w 12192000"/>
              <a:gd name="connsiteY184" fmla="*/ 220676 h 1157500"/>
              <a:gd name="connsiteX185" fmla="*/ 1274567 w 12192000"/>
              <a:gd name="connsiteY185" fmla="*/ 203380 h 1157500"/>
              <a:gd name="connsiteX186" fmla="*/ 1325029 w 12192000"/>
              <a:gd name="connsiteY186" fmla="*/ 207937 h 1157500"/>
              <a:gd name="connsiteX187" fmla="*/ 1356805 w 12192000"/>
              <a:gd name="connsiteY187" fmla="*/ 203622 h 1157500"/>
              <a:gd name="connsiteX188" fmla="*/ 1468752 w 12192000"/>
              <a:gd name="connsiteY188" fmla="*/ 214604 h 1157500"/>
              <a:gd name="connsiteX189" fmla="*/ 1650750 w 12192000"/>
              <a:gd name="connsiteY189" fmla="*/ 165090 h 1157500"/>
              <a:gd name="connsiteX190" fmla="*/ 1655056 w 12192000"/>
              <a:gd name="connsiteY190" fmla="*/ 172106 h 1157500"/>
              <a:gd name="connsiteX191" fmla="*/ 1683220 w 12192000"/>
              <a:gd name="connsiteY191" fmla="*/ 169652 h 1157500"/>
              <a:gd name="connsiteX192" fmla="*/ 1685599 w 12192000"/>
              <a:gd name="connsiteY192" fmla="*/ 165388 h 1157500"/>
              <a:gd name="connsiteX193" fmla="*/ 1735783 w 12192000"/>
              <a:gd name="connsiteY193" fmla="*/ 177400 h 1157500"/>
              <a:gd name="connsiteX194" fmla="*/ 1797102 w 12192000"/>
              <a:gd name="connsiteY194" fmla="*/ 182289 h 1157500"/>
              <a:gd name="connsiteX195" fmla="*/ 1845638 w 12192000"/>
              <a:gd name="connsiteY195" fmla="*/ 163774 h 1157500"/>
              <a:gd name="connsiteX196" fmla="*/ 1848980 w 12192000"/>
              <a:gd name="connsiteY196" fmla="*/ 167516 h 1157500"/>
              <a:gd name="connsiteX197" fmla="*/ 1880587 w 12192000"/>
              <a:gd name="connsiteY197" fmla="*/ 165506 h 1157500"/>
              <a:gd name="connsiteX198" fmla="*/ 1995803 w 12192000"/>
              <a:gd name="connsiteY198" fmla="*/ 131847 h 1157500"/>
              <a:gd name="connsiteX199" fmla="*/ 2057448 w 12192000"/>
              <a:gd name="connsiteY199" fmla="*/ 128650 h 1157500"/>
              <a:gd name="connsiteX200" fmla="*/ 2119088 w 12192000"/>
              <a:gd name="connsiteY200" fmla="*/ 113508 h 1157500"/>
              <a:gd name="connsiteX201" fmla="*/ 2138831 w 12192000"/>
              <a:gd name="connsiteY201" fmla="*/ 116194 h 1157500"/>
              <a:gd name="connsiteX202" fmla="*/ 2214259 w 12192000"/>
              <a:gd name="connsiteY202" fmla="*/ 110542 h 1157500"/>
              <a:gd name="connsiteX203" fmla="*/ 2264911 w 12192000"/>
              <a:gd name="connsiteY203" fmla="*/ 101639 h 1157500"/>
              <a:gd name="connsiteX204" fmla="*/ 2454058 w 12192000"/>
              <a:gd name="connsiteY204" fmla="*/ 67266 h 1157500"/>
              <a:gd name="connsiteX205" fmla="*/ 2534188 w 12192000"/>
              <a:gd name="connsiteY205" fmla="*/ 63730 h 1157500"/>
              <a:gd name="connsiteX206" fmla="*/ 2616912 w 12192000"/>
              <a:gd name="connsiteY206" fmla="*/ 44757 h 1157500"/>
              <a:gd name="connsiteX207" fmla="*/ 2698592 w 12192000"/>
              <a:gd name="connsiteY207" fmla="*/ 35873 h 1157500"/>
              <a:gd name="connsiteX208" fmla="*/ 2891953 w 12192000"/>
              <a:gd name="connsiteY20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58714 w 12192000"/>
              <a:gd name="connsiteY68" fmla="*/ 175992 h 1157500"/>
              <a:gd name="connsiteX69" fmla="*/ 7060499 w 12192000"/>
              <a:gd name="connsiteY69" fmla="*/ 176063 h 1157500"/>
              <a:gd name="connsiteX70" fmla="*/ 7176563 w 12192000"/>
              <a:gd name="connsiteY70" fmla="*/ 173244 h 1157500"/>
              <a:gd name="connsiteX71" fmla="*/ 7205529 w 12192000"/>
              <a:gd name="connsiteY71" fmla="*/ 181011 h 1157500"/>
              <a:gd name="connsiteX72" fmla="*/ 7310118 w 12192000"/>
              <a:gd name="connsiteY72" fmla="*/ 162605 h 1157500"/>
              <a:gd name="connsiteX73" fmla="*/ 7673859 w 12192000"/>
              <a:gd name="connsiteY73" fmla="*/ 150336 h 1157500"/>
              <a:gd name="connsiteX74" fmla="*/ 7692748 w 12192000"/>
              <a:gd name="connsiteY74" fmla="*/ 161537 h 1157500"/>
              <a:gd name="connsiteX75" fmla="*/ 7756672 w 12192000"/>
              <a:gd name="connsiteY75" fmla="*/ 157372 h 1157500"/>
              <a:gd name="connsiteX76" fmla="*/ 7974189 w 12192000"/>
              <a:gd name="connsiteY76" fmla="*/ 154819 h 1157500"/>
              <a:gd name="connsiteX77" fmla="*/ 8101969 w 12192000"/>
              <a:gd name="connsiteY77" fmla="*/ 144495 h 1157500"/>
              <a:gd name="connsiteX78" fmla="*/ 8106826 w 12192000"/>
              <a:gd name="connsiteY78" fmla="*/ 139853 h 1157500"/>
              <a:gd name="connsiteX79" fmla="*/ 8162058 w 12192000"/>
              <a:gd name="connsiteY79" fmla="*/ 96704 h 1157500"/>
              <a:gd name="connsiteX80" fmla="*/ 8184568 w 12192000"/>
              <a:gd name="connsiteY80" fmla="*/ 93990 h 1157500"/>
              <a:gd name="connsiteX81" fmla="*/ 8228227 w 12192000"/>
              <a:gd name="connsiteY81" fmla="*/ 105972 h 1157500"/>
              <a:gd name="connsiteX82" fmla="*/ 8237963 w 12192000"/>
              <a:gd name="connsiteY82" fmla="*/ 106996 h 1157500"/>
              <a:gd name="connsiteX83" fmla="*/ 8248358 w 12192000"/>
              <a:gd name="connsiteY83" fmla="*/ 106062 h 1157500"/>
              <a:gd name="connsiteX84" fmla="*/ 8249309 w 12192000"/>
              <a:gd name="connsiteY84" fmla="*/ 106698 h 1157500"/>
              <a:gd name="connsiteX85" fmla="*/ 8249997 w 12192000"/>
              <a:gd name="connsiteY85" fmla="*/ 105915 h 1157500"/>
              <a:gd name="connsiteX86" fmla="*/ 8272162 w 12192000"/>
              <a:gd name="connsiteY86" fmla="*/ 103924 h 1157500"/>
              <a:gd name="connsiteX87" fmla="*/ 8292349 w 12192000"/>
              <a:gd name="connsiteY87" fmla="*/ 97480 h 1157500"/>
              <a:gd name="connsiteX88" fmla="*/ 8307239 w 12192000"/>
              <a:gd name="connsiteY88" fmla="*/ 94591 h 1157500"/>
              <a:gd name="connsiteX89" fmla="*/ 8339282 w 12192000"/>
              <a:gd name="connsiteY89" fmla="*/ 108942 h 1157500"/>
              <a:gd name="connsiteX90" fmla="*/ 8346156 w 12192000"/>
              <a:gd name="connsiteY90" fmla="*/ 111227 h 1157500"/>
              <a:gd name="connsiteX91" fmla="*/ 8346467 w 12192000"/>
              <a:gd name="connsiteY91" fmla="*/ 111024 h 1157500"/>
              <a:gd name="connsiteX92" fmla="*/ 8354069 w 12192000"/>
              <a:gd name="connsiteY92" fmla="*/ 112942 h 1157500"/>
              <a:gd name="connsiteX93" fmla="*/ 8358687 w 12192000"/>
              <a:gd name="connsiteY93" fmla="*/ 115393 h 1157500"/>
              <a:gd name="connsiteX94" fmla="*/ 8433385 w 12192000"/>
              <a:gd name="connsiteY94" fmla="*/ 99669 h 1157500"/>
              <a:gd name="connsiteX95" fmla="*/ 8533779 w 12192000"/>
              <a:gd name="connsiteY95" fmla="*/ 98374 h 1157500"/>
              <a:gd name="connsiteX96" fmla="*/ 8632833 w 12192000"/>
              <a:gd name="connsiteY96" fmla="*/ 100532 h 1157500"/>
              <a:gd name="connsiteX97" fmla="*/ 8668523 w 12192000"/>
              <a:gd name="connsiteY97" fmla="*/ 102979 h 1157500"/>
              <a:gd name="connsiteX98" fmla="*/ 8732893 w 12192000"/>
              <a:gd name="connsiteY98" fmla="*/ 99991 h 1157500"/>
              <a:gd name="connsiteX99" fmla="*/ 8764071 w 12192000"/>
              <a:gd name="connsiteY99" fmla="*/ 94587 h 1157500"/>
              <a:gd name="connsiteX100" fmla="*/ 8767004 w 12192000"/>
              <a:gd name="connsiteY100" fmla="*/ 91519 h 1157500"/>
              <a:gd name="connsiteX101" fmla="*/ 8772553 w 12192000"/>
              <a:gd name="connsiteY101" fmla="*/ 90314 h 1157500"/>
              <a:gd name="connsiteX102" fmla="*/ 8787201 w 12192000"/>
              <a:gd name="connsiteY102" fmla="*/ 92033 h 1157500"/>
              <a:gd name="connsiteX103" fmla="*/ 8792624 w 12192000"/>
              <a:gd name="connsiteY103" fmla="*/ 93503 h 1157500"/>
              <a:gd name="connsiteX104" fmla="*/ 8800741 w 12192000"/>
              <a:gd name="connsiteY104" fmla="*/ 93897 h 1157500"/>
              <a:gd name="connsiteX105" fmla="*/ 8800966 w 12192000"/>
              <a:gd name="connsiteY105" fmla="*/ 93645 h 1157500"/>
              <a:gd name="connsiteX106" fmla="*/ 8808513 w 12192000"/>
              <a:gd name="connsiteY106" fmla="*/ 94530 h 1157500"/>
              <a:gd name="connsiteX107" fmla="*/ 8845110 w 12192000"/>
              <a:gd name="connsiteY107" fmla="*/ 102179 h 1157500"/>
              <a:gd name="connsiteX108" fmla="*/ 8917529 w 12192000"/>
              <a:gd name="connsiteY108" fmla="*/ 76373 h 1157500"/>
              <a:gd name="connsiteX109" fmla="*/ 9026654 w 12192000"/>
              <a:gd name="connsiteY109" fmla="*/ 93420 h 1157500"/>
              <a:gd name="connsiteX110" fmla="*/ 9088505 w 12192000"/>
              <a:gd name="connsiteY110" fmla="*/ 113002 h 1157500"/>
              <a:gd name="connsiteX111" fmla="*/ 9203241 w 12192000"/>
              <a:gd name="connsiteY111" fmla="*/ 111713 h 1157500"/>
              <a:gd name="connsiteX112" fmla="*/ 9415584 w 12192000"/>
              <a:gd name="connsiteY112" fmla="*/ 157156 h 1157500"/>
              <a:gd name="connsiteX113" fmla="*/ 9505102 w 12192000"/>
              <a:gd name="connsiteY113" fmla="*/ 141042 h 1157500"/>
              <a:gd name="connsiteX114" fmla="*/ 9643040 w 12192000"/>
              <a:gd name="connsiteY114" fmla="*/ 158233 h 1157500"/>
              <a:gd name="connsiteX115" fmla="*/ 9762999 w 12192000"/>
              <a:gd name="connsiteY115" fmla="*/ 162623 h 1157500"/>
              <a:gd name="connsiteX116" fmla="*/ 9776183 w 12192000"/>
              <a:gd name="connsiteY116" fmla="*/ 162191 h 1157500"/>
              <a:gd name="connsiteX117" fmla="*/ 9780532 w 12192000"/>
              <a:gd name="connsiteY117" fmla="*/ 155823 h 1157500"/>
              <a:gd name="connsiteX118" fmla="*/ 9910588 w 12192000"/>
              <a:gd name="connsiteY118" fmla="*/ 154327 h 1157500"/>
              <a:gd name="connsiteX119" fmla="*/ 9924173 w 12192000"/>
              <a:gd name="connsiteY119" fmla="*/ 158591 h 1157500"/>
              <a:gd name="connsiteX120" fmla="*/ 10010969 w 12192000"/>
              <a:gd name="connsiteY120" fmla="*/ 155802 h 1157500"/>
              <a:gd name="connsiteX121" fmla="*/ 10070699 w 12192000"/>
              <a:gd name="connsiteY121" fmla="*/ 157854 h 1157500"/>
              <a:gd name="connsiteX122" fmla="*/ 10155104 w 12192000"/>
              <a:gd name="connsiteY122" fmla="*/ 151613 h 1157500"/>
              <a:gd name="connsiteX123" fmla="*/ 10250982 w 12192000"/>
              <a:gd name="connsiteY123" fmla="*/ 128642 h 1157500"/>
              <a:gd name="connsiteX124" fmla="*/ 10343301 w 12192000"/>
              <a:gd name="connsiteY124" fmla="*/ 90884 h 1157500"/>
              <a:gd name="connsiteX125" fmla="*/ 10366625 w 12192000"/>
              <a:gd name="connsiteY125" fmla="*/ 79428 h 1157500"/>
              <a:gd name="connsiteX126" fmla="*/ 10433505 w 12192000"/>
              <a:gd name="connsiteY126" fmla="*/ 65000 h 1157500"/>
              <a:gd name="connsiteX127" fmla="*/ 10547510 w 12192000"/>
              <a:gd name="connsiteY127" fmla="*/ 47246 h 1157500"/>
              <a:gd name="connsiteX128" fmla="*/ 10588150 w 12192000"/>
              <a:gd name="connsiteY128" fmla="*/ 32287 h 1157500"/>
              <a:gd name="connsiteX129" fmla="*/ 10589457 w 12192000"/>
              <a:gd name="connsiteY129" fmla="*/ 25296 h 1157500"/>
              <a:gd name="connsiteX130" fmla="*/ 10699976 w 12192000"/>
              <a:gd name="connsiteY130" fmla="*/ 43345 h 1157500"/>
              <a:gd name="connsiteX131" fmla="*/ 10812237 w 12192000"/>
              <a:gd name="connsiteY131" fmla="*/ 46327 h 1157500"/>
              <a:gd name="connsiteX132" fmla="*/ 10869837 w 12192000"/>
              <a:gd name="connsiteY132" fmla="*/ 65795 h 1157500"/>
              <a:gd name="connsiteX133" fmla="*/ 10881770 w 12192000"/>
              <a:gd name="connsiteY133" fmla="*/ 73672 h 1157500"/>
              <a:gd name="connsiteX134" fmla="*/ 10896899 w 12192000"/>
              <a:gd name="connsiteY134" fmla="*/ 70731 h 1157500"/>
              <a:gd name="connsiteX135" fmla="*/ 10901748 w 12192000"/>
              <a:gd name="connsiteY135" fmla="*/ 66352 h 1157500"/>
              <a:gd name="connsiteX136" fmla="*/ 10947419 w 12192000"/>
              <a:gd name="connsiteY136" fmla="*/ 83316 h 1157500"/>
              <a:gd name="connsiteX137" fmla="*/ 10953034 w 12192000"/>
              <a:gd name="connsiteY137" fmla="*/ 84438 h 1157500"/>
              <a:gd name="connsiteX138" fmla="*/ 10992070 w 12192000"/>
              <a:gd name="connsiteY138" fmla="*/ 88841 h 1157500"/>
              <a:gd name="connsiteX139" fmla="*/ 11112372 w 12192000"/>
              <a:gd name="connsiteY139" fmla="*/ 82247 h 1157500"/>
              <a:gd name="connsiteX140" fmla="*/ 11147719 w 12192000"/>
              <a:gd name="connsiteY140" fmla="*/ 80560 h 1157500"/>
              <a:gd name="connsiteX141" fmla="*/ 11172617 w 12192000"/>
              <a:gd name="connsiteY141" fmla="*/ 76265 h 1157500"/>
              <a:gd name="connsiteX142" fmla="*/ 11240397 w 12192000"/>
              <a:gd name="connsiteY142" fmla="*/ 81830 h 1157500"/>
              <a:gd name="connsiteX143" fmla="*/ 11270034 w 12192000"/>
              <a:gd name="connsiteY143" fmla="*/ 91947 h 1157500"/>
              <a:gd name="connsiteX144" fmla="*/ 11293091 w 12192000"/>
              <a:gd name="connsiteY144" fmla="*/ 92042 h 1157500"/>
              <a:gd name="connsiteX145" fmla="*/ 11310949 w 12192000"/>
              <a:gd name="connsiteY145" fmla="*/ 97842 h 1157500"/>
              <a:gd name="connsiteX146" fmla="*/ 11345279 w 12192000"/>
              <a:gd name="connsiteY146" fmla="*/ 95451 h 1157500"/>
              <a:gd name="connsiteX147" fmla="*/ 11354597 w 12192000"/>
              <a:gd name="connsiteY147" fmla="*/ 97953 h 1157500"/>
              <a:gd name="connsiteX148" fmla="*/ 11367725 w 12192000"/>
              <a:gd name="connsiteY148" fmla="*/ 97999 h 1157500"/>
              <a:gd name="connsiteX149" fmla="*/ 11399832 w 12192000"/>
              <a:gd name="connsiteY149" fmla="*/ 110616 h 1157500"/>
              <a:gd name="connsiteX150" fmla="*/ 11487595 w 12192000"/>
              <a:gd name="connsiteY150" fmla="*/ 152322 h 1157500"/>
              <a:gd name="connsiteX151" fmla="*/ 11590850 w 12192000"/>
              <a:gd name="connsiteY151" fmla="*/ 238552 h 1157500"/>
              <a:gd name="connsiteX152" fmla="*/ 11736204 w 12192000"/>
              <a:gd name="connsiteY152" fmla="*/ 277509 h 1157500"/>
              <a:gd name="connsiteX153" fmla="*/ 11760331 w 12192000"/>
              <a:gd name="connsiteY153" fmla="*/ 291936 h 1157500"/>
              <a:gd name="connsiteX154" fmla="*/ 11819139 w 12192000"/>
              <a:gd name="connsiteY154" fmla="*/ 304143 h 1157500"/>
              <a:gd name="connsiteX155" fmla="*/ 11821967 w 12192000"/>
              <a:gd name="connsiteY155" fmla="*/ 305790 h 1157500"/>
              <a:gd name="connsiteX156" fmla="*/ 11847125 w 12192000"/>
              <a:gd name="connsiteY156" fmla="*/ 297401 h 1157500"/>
              <a:gd name="connsiteX157" fmla="*/ 11980134 w 12192000"/>
              <a:gd name="connsiteY157" fmla="*/ 321911 h 1157500"/>
              <a:gd name="connsiteX158" fmla="*/ 12174576 w 12192000"/>
              <a:gd name="connsiteY158" fmla="*/ 376108 h 1157500"/>
              <a:gd name="connsiteX159" fmla="*/ 12192000 w 12192000"/>
              <a:gd name="connsiteY159" fmla="*/ 379233 h 1157500"/>
              <a:gd name="connsiteX160" fmla="*/ 12192000 w 12192000"/>
              <a:gd name="connsiteY160" fmla="*/ 1157500 h 1157500"/>
              <a:gd name="connsiteX161" fmla="*/ 0 w 12192000"/>
              <a:gd name="connsiteY161" fmla="*/ 1157500 h 1157500"/>
              <a:gd name="connsiteX162" fmla="*/ 0 w 12192000"/>
              <a:gd name="connsiteY162" fmla="*/ 483545 h 1157500"/>
              <a:gd name="connsiteX163" fmla="*/ 5331 w 12192000"/>
              <a:gd name="connsiteY163" fmla="*/ 482797 h 1157500"/>
              <a:gd name="connsiteX164" fmla="*/ 39902 w 12192000"/>
              <a:gd name="connsiteY164" fmla="*/ 472284 h 1157500"/>
              <a:gd name="connsiteX165" fmla="*/ 117880 w 12192000"/>
              <a:gd name="connsiteY165" fmla="*/ 420956 h 1157500"/>
              <a:gd name="connsiteX166" fmla="*/ 238140 w 12192000"/>
              <a:gd name="connsiteY166" fmla="*/ 379297 h 1157500"/>
              <a:gd name="connsiteX167" fmla="*/ 249589 w 12192000"/>
              <a:gd name="connsiteY167" fmla="*/ 379517 h 1157500"/>
              <a:gd name="connsiteX168" fmla="*/ 296963 w 12192000"/>
              <a:gd name="connsiteY168" fmla="*/ 356102 h 1157500"/>
              <a:gd name="connsiteX169" fmla="*/ 339235 w 12192000"/>
              <a:gd name="connsiteY169" fmla="*/ 324425 h 1157500"/>
              <a:gd name="connsiteX170" fmla="*/ 447152 w 12192000"/>
              <a:gd name="connsiteY170" fmla="*/ 327423 h 1157500"/>
              <a:gd name="connsiteX171" fmla="*/ 475247 w 12192000"/>
              <a:gd name="connsiteY171" fmla="*/ 336714 h 1157500"/>
              <a:gd name="connsiteX172" fmla="*/ 477967 w 12192000"/>
              <a:gd name="connsiteY172" fmla="*/ 337960 h 1157500"/>
              <a:gd name="connsiteX173" fmla="*/ 703732 w 12192000"/>
              <a:gd name="connsiteY173" fmla="*/ 316599 h 1157500"/>
              <a:gd name="connsiteX174" fmla="*/ 853391 w 12192000"/>
              <a:gd name="connsiteY174" fmla="*/ 303591 h 1157500"/>
              <a:gd name="connsiteX175" fmla="*/ 925332 w 12192000"/>
              <a:gd name="connsiteY175" fmla="*/ 298686 h 1157500"/>
              <a:gd name="connsiteX176" fmla="*/ 941286 w 12192000"/>
              <a:gd name="connsiteY176" fmla="*/ 288932 h 1157500"/>
              <a:gd name="connsiteX177" fmla="*/ 950845 w 12192000"/>
              <a:gd name="connsiteY177" fmla="*/ 286595 h 1157500"/>
              <a:gd name="connsiteX178" fmla="*/ 953292 w 12192000"/>
              <a:gd name="connsiteY178" fmla="*/ 280892 h 1157500"/>
              <a:gd name="connsiteX179" fmla="*/ 967499 w 12192000"/>
              <a:gd name="connsiteY179" fmla="*/ 273760 h 1157500"/>
              <a:gd name="connsiteX180" fmla="*/ 1069267 w 12192000"/>
              <a:gd name="connsiteY180" fmla="*/ 262766 h 1157500"/>
              <a:gd name="connsiteX181" fmla="*/ 1138407 w 12192000"/>
              <a:gd name="connsiteY181" fmla="*/ 246567 h 1157500"/>
              <a:gd name="connsiteX182" fmla="*/ 1164931 w 12192000"/>
              <a:gd name="connsiteY182" fmla="*/ 238622 h 1157500"/>
              <a:gd name="connsiteX183" fmla="*/ 1211622 w 12192000"/>
              <a:gd name="connsiteY183" fmla="*/ 220676 h 1157500"/>
              <a:gd name="connsiteX184" fmla="*/ 1274567 w 12192000"/>
              <a:gd name="connsiteY184" fmla="*/ 203380 h 1157500"/>
              <a:gd name="connsiteX185" fmla="*/ 1325029 w 12192000"/>
              <a:gd name="connsiteY185" fmla="*/ 207937 h 1157500"/>
              <a:gd name="connsiteX186" fmla="*/ 1356805 w 12192000"/>
              <a:gd name="connsiteY186" fmla="*/ 203622 h 1157500"/>
              <a:gd name="connsiteX187" fmla="*/ 1468752 w 12192000"/>
              <a:gd name="connsiteY187" fmla="*/ 214604 h 1157500"/>
              <a:gd name="connsiteX188" fmla="*/ 1650750 w 12192000"/>
              <a:gd name="connsiteY188" fmla="*/ 165090 h 1157500"/>
              <a:gd name="connsiteX189" fmla="*/ 1655056 w 12192000"/>
              <a:gd name="connsiteY189" fmla="*/ 172106 h 1157500"/>
              <a:gd name="connsiteX190" fmla="*/ 1683220 w 12192000"/>
              <a:gd name="connsiteY190" fmla="*/ 169652 h 1157500"/>
              <a:gd name="connsiteX191" fmla="*/ 1685599 w 12192000"/>
              <a:gd name="connsiteY191" fmla="*/ 165388 h 1157500"/>
              <a:gd name="connsiteX192" fmla="*/ 1735783 w 12192000"/>
              <a:gd name="connsiteY192" fmla="*/ 177400 h 1157500"/>
              <a:gd name="connsiteX193" fmla="*/ 1797102 w 12192000"/>
              <a:gd name="connsiteY193" fmla="*/ 182289 h 1157500"/>
              <a:gd name="connsiteX194" fmla="*/ 1845638 w 12192000"/>
              <a:gd name="connsiteY194" fmla="*/ 163774 h 1157500"/>
              <a:gd name="connsiteX195" fmla="*/ 1848980 w 12192000"/>
              <a:gd name="connsiteY195" fmla="*/ 167516 h 1157500"/>
              <a:gd name="connsiteX196" fmla="*/ 1880587 w 12192000"/>
              <a:gd name="connsiteY196" fmla="*/ 165506 h 1157500"/>
              <a:gd name="connsiteX197" fmla="*/ 1995803 w 12192000"/>
              <a:gd name="connsiteY197" fmla="*/ 131847 h 1157500"/>
              <a:gd name="connsiteX198" fmla="*/ 2057448 w 12192000"/>
              <a:gd name="connsiteY198" fmla="*/ 128650 h 1157500"/>
              <a:gd name="connsiteX199" fmla="*/ 2119088 w 12192000"/>
              <a:gd name="connsiteY199" fmla="*/ 113508 h 1157500"/>
              <a:gd name="connsiteX200" fmla="*/ 2138831 w 12192000"/>
              <a:gd name="connsiteY200" fmla="*/ 116194 h 1157500"/>
              <a:gd name="connsiteX201" fmla="*/ 2214259 w 12192000"/>
              <a:gd name="connsiteY201" fmla="*/ 110542 h 1157500"/>
              <a:gd name="connsiteX202" fmla="*/ 2264911 w 12192000"/>
              <a:gd name="connsiteY202" fmla="*/ 101639 h 1157500"/>
              <a:gd name="connsiteX203" fmla="*/ 2454058 w 12192000"/>
              <a:gd name="connsiteY203" fmla="*/ 67266 h 1157500"/>
              <a:gd name="connsiteX204" fmla="*/ 2534188 w 12192000"/>
              <a:gd name="connsiteY204" fmla="*/ 63730 h 1157500"/>
              <a:gd name="connsiteX205" fmla="*/ 2616912 w 12192000"/>
              <a:gd name="connsiteY205" fmla="*/ 44757 h 1157500"/>
              <a:gd name="connsiteX206" fmla="*/ 2698592 w 12192000"/>
              <a:gd name="connsiteY206" fmla="*/ 35873 h 1157500"/>
              <a:gd name="connsiteX207" fmla="*/ 2891953 w 12192000"/>
              <a:gd name="connsiteY20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78958 w 12192000"/>
              <a:gd name="connsiteY62" fmla="*/ 180824 h 1157500"/>
              <a:gd name="connsiteX63" fmla="*/ 6894439 w 12192000"/>
              <a:gd name="connsiteY63" fmla="*/ 177642 h 1157500"/>
              <a:gd name="connsiteX64" fmla="*/ 6963220 w 12192000"/>
              <a:gd name="connsiteY64" fmla="*/ 167304 h 1157500"/>
              <a:gd name="connsiteX65" fmla="*/ 6976706 w 12192000"/>
              <a:gd name="connsiteY65" fmla="*/ 170894 h 1157500"/>
              <a:gd name="connsiteX66" fmla="*/ 6987064 w 12192000"/>
              <a:gd name="connsiteY66" fmla="*/ 160402 h 1157500"/>
              <a:gd name="connsiteX67" fmla="*/ 7058714 w 12192000"/>
              <a:gd name="connsiteY67" fmla="*/ 175992 h 1157500"/>
              <a:gd name="connsiteX68" fmla="*/ 7060499 w 12192000"/>
              <a:gd name="connsiteY68" fmla="*/ 176063 h 1157500"/>
              <a:gd name="connsiteX69" fmla="*/ 7176563 w 12192000"/>
              <a:gd name="connsiteY69" fmla="*/ 173244 h 1157500"/>
              <a:gd name="connsiteX70" fmla="*/ 7205529 w 12192000"/>
              <a:gd name="connsiteY70" fmla="*/ 181011 h 1157500"/>
              <a:gd name="connsiteX71" fmla="*/ 7310118 w 12192000"/>
              <a:gd name="connsiteY71" fmla="*/ 162605 h 1157500"/>
              <a:gd name="connsiteX72" fmla="*/ 7673859 w 12192000"/>
              <a:gd name="connsiteY72" fmla="*/ 150336 h 1157500"/>
              <a:gd name="connsiteX73" fmla="*/ 7692748 w 12192000"/>
              <a:gd name="connsiteY73" fmla="*/ 161537 h 1157500"/>
              <a:gd name="connsiteX74" fmla="*/ 7756672 w 12192000"/>
              <a:gd name="connsiteY74" fmla="*/ 157372 h 1157500"/>
              <a:gd name="connsiteX75" fmla="*/ 7974189 w 12192000"/>
              <a:gd name="connsiteY75" fmla="*/ 154819 h 1157500"/>
              <a:gd name="connsiteX76" fmla="*/ 8101969 w 12192000"/>
              <a:gd name="connsiteY76" fmla="*/ 144495 h 1157500"/>
              <a:gd name="connsiteX77" fmla="*/ 8106826 w 12192000"/>
              <a:gd name="connsiteY77" fmla="*/ 139853 h 1157500"/>
              <a:gd name="connsiteX78" fmla="*/ 8162058 w 12192000"/>
              <a:gd name="connsiteY78" fmla="*/ 96704 h 1157500"/>
              <a:gd name="connsiteX79" fmla="*/ 8184568 w 12192000"/>
              <a:gd name="connsiteY79" fmla="*/ 93990 h 1157500"/>
              <a:gd name="connsiteX80" fmla="*/ 8228227 w 12192000"/>
              <a:gd name="connsiteY80" fmla="*/ 105972 h 1157500"/>
              <a:gd name="connsiteX81" fmla="*/ 8237963 w 12192000"/>
              <a:gd name="connsiteY81" fmla="*/ 106996 h 1157500"/>
              <a:gd name="connsiteX82" fmla="*/ 8248358 w 12192000"/>
              <a:gd name="connsiteY82" fmla="*/ 106062 h 1157500"/>
              <a:gd name="connsiteX83" fmla="*/ 8249309 w 12192000"/>
              <a:gd name="connsiteY83" fmla="*/ 106698 h 1157500"/>
              <a:gd name="connsiteX84" fmla="*/ 8249997 w 12192000"/>
              <a:gd name="connsiteY84" fmla="*/ 105915 h 1157500"/>
              <a:gd name="connsiteX85" fmla="*/ 8272162 w 12192000"/>
              <a:gd name="connsiteY85" fmla="*/ 103924 h 1157500"/>
              <a:gd name="connsiteX86" fmla="*/ 8292349 w 12192000"/>
              <a:gd name="connsiteY86" fmla="*/ 97480 h 1157500"/>
              <a:gd name="connsiteX87" fmla="*/ 8307239 w 12192000"/>
              <a:gd name="connsiteY87" fmla="*/ 94591 h 1157500"/>
              <a:gd name="connsiteX88" fmla="*/ 8339282 w 12192000"/>
              <a:gd name="connsiteY88" fmla="*/ 108942 h 1157500"/>
              <a:gd name="connsiteX89" fmla="*/ 8346156 w 12192000"/>
              <a:gd name="connsiteY89" fmla="*/ 111227 h 1157500"/>
              <a:gd name="connsiteX90" fmla="*/ 8346467 w 12192000"/>
              <a:gd name="connsiteY90" fmla="*/ 111024 h 1157500"/>
              <a:gd name="connsiteX91" fmla="*/ 8354069 w 12192000"/>
              <a:gd name="connsiteY91" fmla="*/ 112942 h 1157500"/>
              <a:gd name="connsiteX92" fmla="*/ 8358687 w 12192000"/>
              <a:gd name="connsiteY92" fmla="*/ 115393 h 1157500"/>
              <a:gd name="connsiteX93" fmla="*/ 8433385 w 12192000"/>
              <a:gd name="connsiteY93" fmla="*/ 99669 h 1157500"/>
              <a:gd name="connsiteX94" fmla="*/ 8533779 w 12192000"/>
              <a:gd name="connsiteY94" fmla="*/ 98374 h 1157500"/>
              <a:gd name="connsiteX95" fmla="*/ 8632833 w 12192000"/>
              <a:gd name="connsiteY95" fmla="*/ 100532 h 1157500"/>
              <a:gd name="connsiteX96" fmla="*/ 8668523 w 12192000"/>
              <a:gd name="connsiteY96" fmla="*/ 102979 h 1157500"/>
              <a:gd name="connsiteX97" fmla="*/ 8732893 w 12192000"/>
              <a:gd name="connsiteY97" fmla="*/ 99991 h 1157500"/>
              <a:gd name="connsiteX98" fmla="*/ 8764071 w 12192000"/>
              <a:gd name="connsiteY98" fmla="*/ 94587 h 1157500"/>
              <a:gd name="connsiteX99" fmla="*/ 8767004 w 12192000"/>
              <a:gd name="connsiteY99" fmla="*/ 91519 h 1157500"/>
              <a:gd name="connsiteX100" fmla="*/ 8772553 w 12192000"/>
              <a:gd name="connsiteY100" fmla="*/ 90314 h 1157500"/>
              <a:gd name="connsiteX101" fmla="*/ 8787201 w 12192000"/>
              <a:gd name="connsiteY101" fmla="*/ 92033 h 1157500"/>
              <a:gd name="connsiteX102" fmla="*/ 8792624 w 12192000"/>
              <a:gd name="connsiteY102" fmla="*/ 93503 h 1157500"/>
              <a:gd name="connsiteX103" fmla="*/ 8800741 w 12192000"/>
              <a:gd name="connsiteY103" fmla="*/ 93897 h 1157500"/>
              <a:gd name="connsiteX104" fmla="*/ 8800966 w 12192000"/>
              <a:gd name="connsiteY104" fmla="*/ 93645 h 1157500"/>
              <a:gd name="connsiteX105" fmla="*/ 8808513 w 12192000"/>
              <a:gd name="connsiteY105" fmla="*/ 94530 h 1157500"/>
              <a:gd name="connsiteX106" fmla="*/ 8845110 w 12192000"/>
              <a:gd name="connsiteY106" fmla="*/ 102179 h 1157500"/>
              <a:gd name="connsiteX107" fmla="*/ 8917529 w 12192000"/>
              <a:gd name="connsiteY107" fmla="*/ 76373 h 1157500"/>
              <a:gd name="connsiteX108" fmla="*/ 9026654 w 12192000"/>
              <a:gd name="connsiteY108" fmla="*/ 93420 h 1157500"/>
              <a:gd name="connsiteX109" fmla="*/ 9088505 w 12192000"/>
              <a:gd name="connsiteY109" fmla="*/ 113002 h 1157500"/>
              <a:gd name="connsiteX110" fmla="*/ 9203241 w 12192000"/>
              <a:gd name="connsiteY110" fmla="*/ 111713 h 1157500"/>
              <a:gd name="connsiteX111" fmla="*/ 9415584 w 12192000"/>
              <a:gd name="connsiteY111" fmla="*/ 157156 h 1157500"/>
              <a:gd name="connsiteX112" fmla="*/ 9505102 w 12192000"/>
              <a:gd name="connsiteY112" fmla="*/ 141042 h 1157500"/>
              <a:gd name="connsiteX113" fmla="*/ 9643040 w 12192000"/>
              <a:gd name="connsiteY113" fmla="*/ 158233 h 1157500"/>
              <a:gd name="connsiteX114" fmla="*/ 9762999 w 12192000"/>
              <a:gd name="connsiteY114" fmla="*/ 162623 h 1157500"/>
              <a:gd name="connsiteX115" fmla="*/ 9776183 w 12192000"/>
              <a:gd name="connsiteY115" fmla="*/ 162191 h 1157500"/>
              <a:gd name="connsiteX116" fmla="*/ 9780532 w 12192000"/>
              <a:gd name="connsiteY116" fmla="*/ 155823 h 1157500"/>
              <a:gd name="connsiteX117" fmla="*/ 9910588 w 12192000"/>
              <a:gd name="connsiteY117" fmla="*/ 154327 h 1157500"/>
              <a:gd name="connsiteX118" fmla="*/ 9924173 w 12192000"/>
              <a:gd name="connsiteY118" fmla="*/ 158591 h 1157500"/>
              <a:gd name="connsiteX119" fmla="*/ 10010969 w 12192000"/>
              <a:gd name="connsiteY119" fmla="*/ 155802 h 1157500"/>
              <a:gd name="connsiteX120" fmla="*/ 10070699 w 12192000"/>
              <a:gd name="connsiteY120" fmla="*/ 157854 h 1157500"/>
              <a:gd name="connsiteX121" fmla="*/ 10155104 w 12192000"/>
              <a:gd name="connsiteY121" fmla="*/ 151613 h 1157500"/>
              <a:gd name="connsiteX122" fmla="*/ 10250982 w 12192000"/>
              <a:gd name="connsiteY122" fmla="*/ 128642 h 1157500"/>
              <a:gd name="connsiteX123" fmla="*/ 10343301 w 12192000"/>
              <a:gd name="connsiteY123" fmla="*/ 90884 h 1157500"/>
              <a:gd name="connsiteX124" fmla="*/ 10366625 w 12192000"/>
              <a:gd name="connsiteY124" fmla="*/ 79428 h 1157500"/>
              <a:gd name="connsiteX125" fmla="*/ 10433505 w 12192000"/>
              <a:gd name="connsiteY125" fmla="*/ 65000 h 1157500"/>
              <a:gd name="connsiteX126" fmla="*/ 10547510 w 12192000"/>
              <a:gd name="connsiteY126" fmla="*/ 47246 h 1157500"/>
              <a:gd name="connsiteX127" fmla="*/ 10588150 w 12192000"/>
              <a:gd name="connsiteY127" fmla="*/ 32287 h 1157500"/>
              <a:gd name="connsiteX128" fmla="*/ 10589457 w 12192000"/>
              <a:gd name="connsiteY128" fmla="*/ 25296 h 1157500"/>
              <a:gd name="connsiteX129" fmla="*/ 10699976 w 12192000"/>
              <a:gd name="connsiteY129" fmla="*/ 43345 h 1157500"/>
              <a:gd name="connsiteX130" fmla="*/ 10812237 w 12192000"/>
              <a:gd name="connsiteY130" fmla="*/ 46327 h 1157500"/>
              <a:gd name="connsiteX131" fmla="*/ 10869837 w 12192000"/>
              <a:gd name="connsiteY131" fmla="*/ 65795 h 1157500"/>
              <a:gd name="connsiteX132" fmla="*/ 10881770 w 12192000"/>
              <a:gd name="connsiteY132" fmla="*/ 73672 h 1157500"/>
              <a:gd name="connsiteX133" fmla="*/ 10896899 w 12192000"/>
              <a:gd name="connsiteY133" fmla="*/ 70731 h 1157500"/>
              <a:gd name="connsiteX134" fmla="*/ 10901748 w 12192000"/>
              <a:gd name="connsiteY134" fmla="*/ 66352 h 1157500"/>
              <a:gd name="connsiteX135" fmla="*/ 10947419 w 12192000"/>
              <a:gd name="connsiteY135" fmla="*/ 83316 h 1157500"/>
              <a:gd name="connsiteX136" fmla="*/ 10953034 w 12192000"/>
              <a:gd name="connsiteY136" fmla="*/ 84438 h 1157500"/>
              <a:gd name="connsiteX137" fmla="*/ 10992070 w 12192000"/>
              <a:gd name="connsiteY137" fmla="*/ 88841 h 1157500"/>
              <a:gd name="connsiteX138" fmla="*/ 11112372 w 12192000"/>
              <a:gd name="connsiteY138" fmla="*/ 82247 h 1157500"/>
              <a:gd name="connsiteX139" fmla="*/ 11147719 w 12192000"/>
              <a:gd name="connsiteY139" fmla="*/ 80560 h 1157500"/>
              <a:gd name="connsiteX140" fmla="*/ 11172617 w 12192000"/>
              <a:gd name="connsiteY140" fmla="*/ 76265 h 1157500"/>
              <a:gd name="connsiteX141" fmla="*/ 11240397 w 12192000"/>
              <a:gd name="connsiteY141" fmla="*/ 81830 h 1157500"/>
              <a:gd name="connsiteX142" fmla="*/ 11270034 w 12192000"/>
              <a:gd name="connsiteY142" fmla="*/ 91947 h 1157500"/>
              <a:gd name="connsiteX143" fmla="*/ 11293091 w 12192000"/>
              <a:gd name="connsiteY143" fmla="*/ 92042 h 1157500"/>
              <a:gd name="connsiteX144" fmla="*/ 11310949 w 12192000"/>
              <a:gd name="connsiteY144" fmla="*/ 97842 h 1157500"/>
              <a:gd name="connsiteX145" fmla="*/ 11345279 w 12192000"/>
              <a:gd name="connsiteY145" fmla="*/ 95451 h 1157500"/>
              <a:gd name="connsiteX146" fmla="*/ 11354597 w 12192000"/>
              <a:gd name="connsiteY146" fmla="*/ 97953 h 1157500"/>
              <a:gd name="connsiteX147" fmla="*/ 11367725 w 12192000"/>
              <a:gd name="connsiteY147" fmla="*/ 97999 h 1157500"/>
              <a:gd name="connsiteX148" fmla="*/ 11399832 w 12192000"/>
              <a:gd name="connsiteY148" fmla="*/ 110616 h 1157500"/>
              <a:gd name="connsiteX149" fmla="*/ 11487595 w 12192000"/>
              <a:gd name="connsiteY149" fmla="*/ 152322 h 1157500"/>
              <a:gd name="connsiteX150" fmla="*/ 11590850 w 12192000"/>
              <a:gd name="connsiteY150" fmla="*/ 238552 h 1157500"/>
              <a:gd name="connsiteX151" fmla="*/ 11736204 w 12192000"/>
              <a:gd name="connsiteY151" fmla="*/ 277509 h 1157500"/>
              <a:gd name="connsiteX152" fmla="*/ 11760331 w 12192000"/>
              <a:gd name="connsiteY152" fmla="*/ 291936 h 1157500"/>
              <a:gd name="connsiteX153" fmla="*/ 11819139 w 12192000"/>
              <a:gd name="connsiteY153" fmla="*/ 304143 h 1157500"/>
              <a:gd name="connsiteX154" fmla="*/ 11821967 w 12192000"/>
              <a:gd name="connsiteY154" fmla="*/ 305790 h 1157500"/>
              <a:gd name="connsiteX155" fmla="*/ 11847125 w 12192000"/>
              <a:gd name="connsiteY155" fmla="*/ 297401 h 1157500"/>
              <a:gd name="connsiteX156" fmla="*/ 11980134 w 12192000"/>
              <a:gd name="connsiteY156" fmla="*/ 321911 h 1157500"/>
              <a:gd name="connsiteX157" fmla="*/ 12174576 w 12192000"/>
              <a:gd name="connsiteY157" fmla="*/ 376108 h 1157500"/>
              <a:gd name="connsiteX158" fmla="*/ 12192000 w 12192000"/>
              <a:gd name="connsiteY158" fmla="*/ 379233 h 1157500"/>
              <a:gd name="connsiteX159" fmla="*/ 12192000 w 12192000"/>
              <a:gd name="connsiteY159" fmla="*/ 1157500 h 1157500"/>
              <a:gd name="connsiteX160" fmla="*/ 0 w 12192000"/>
              <a:gd name="connsiteY160" fmla="*/ 1157500 h 1157500"/>
              <a:gd name="connsiteX161" fmla="*/ 0 w 12192000"/>
              <a:gd name="connsiteY161" fmla="*/ 483545 h 1157500"/>
              <a:gd name="connsiteX162" fmla="*/ 5331 w 12192000"/>
              <a:gd name="connsiteY162" fmla="*/ 482797 h 1157500"/>
              <a:gd name="connsiteX163" fmla="*/ 39902 w 12192000"/>
              <a:gd name="connsiteY163" fmla="*/ 472284 h 1157500"/>
              <a:gd name="connsiteX164" fmla="*/ 117880 w 12192000"/>
              <a:gd name="connsiteY164" fmla="*/ 420956 h 1157500"/>
              <a:gd name="connsiteX165" fmla="*/ 238140 w 12192000"/>
              <a:gd name="connsiteY165" fmla="*/ 379297 h 1157500"/>
              <a:gd name="connsiteX166" fmla="*/ 249589 w 12192000"/>
              <a:gd name="connsiteY166" fmla="*/ 379517 h 1157500"/>
              <a:gd name="connsiteX167" fmla="*/ 296963 w 12192000"/>
              <a:gd name="connsiteY167" fmla="*/ 356102 h 1157500"/>
              <a:gd name="connsiteX168" fmla="*/ 339235 w 12192000"/>
              <a:gd name="connsiteY168" fmla="*/ 324425 h 1157500"/>
              <a:gd name="connsiteX169" fmla="*/ 447152 w 12192000"/>
              <a:gd name="connsiteY169" fmla="*/ 327423 h 1157500"/>
              <a:gd name="connsiteX170" fmla="*/ 475247 w 12192000"/>
              <a:gd name="connsiteY170" fmla="*/ 336714 h 1157500"/>
              <a:gd name="connsiteX171" fmla="*/ 477967 w 12192000"/>
              <a:gd name="connsiteY171" fmla="*/ 337960 h 1157500"/>
              <a:gd name="connsiteX172" fmla="*/ 703732 w 12192000"/>
              <a:gd name="connsiteY172" fmla="*/ 316599 h 1157500"/>
              <a:gd name="connsiteX173" fmla="*/ 853391 w 12192000"/>
              <a:gd name="connsiteY173" fmla="*/ 303591 h 1157500"/>
              <a:gd name="connsiteX174" fmla="*/ 925332 w 12192000"/>
              <a:gd name="connsiteY174" fmla="*/ 298686 h 1157500"/>
              <a:gd name="connsiteX175" fmla="*/ 941286 w 12192000"/>
              <a:gd name="connsiteY175" fmla="*/ 288932 h 1157500"/>
              <a:gd name="connsiteX176" fmla="*/ 950845 w 12192000"/>
              <a:gd name="connsiteY176" fmla="*/ 286595 h 1157500"/>
              <a:gd name="connsiteX177" fmla="*/ 953292 w 12192000"/>
              <a:gd name="connsiteY177" fmla="*/ 280892 h 1157500"/>
              <a:gd name="connsiteX178" fmla="*/ 967499 w 12192000"/>
              <a:gd name="connsiteY178" fmla="*/ 273760 h 1157500"/>
              <a:gd name="connsiteX179" fmla="*/ 1069267 w 12192000"/>
              <a:gd name="connsiteY179" fmla="*/ 262766 h 1157500"/>
              <a:gd name="connsiteX180" fmla="*/ 1138407 w 12192000"/>
              <a:gd name="connsiteY180" fmla="*/ 246567 h 1157500"/>
              <a:gd name="connsiteX181" fmla="*/ 1164931 w 12192000"/>
              <a:gd name="connsiteY181" fmla="*/ 238622 h 1157500"/>
              <a:gd name="connsiteX182" fmla="*/ 1211622 w 12192000"/>
              <a:gd name="connsiteY182" fmla="*/ 220676 h 1157500"/>
              <a:gd name="connsiteX183" fmla="*/ 1274567 w 12192000"/>
              <a:gd name="connsiteY183" fmla="*/ 203380 h 1157500"/>
              <a:gd name="connsiteX184" fmla="*/ 1325029 w 12192000"/>
              <a:gd name="connsiteY184" fmla="*/ 207937 h 1157500"/>
              <a:gd name="connsiteX185" fmla="*/ 1356805 w 12192000"/>
              <a:gd name="connsiteY185" fmla="*/ 203622 h 1157500"/>
              <a:gd name="connsiteX186" fmla="*/ 1468752 w 12192000"/>
              <a:gd name="connsiteY186" fmla="*/ 214604 h 1157500"/>
              <a:gd name="connsiteX187" fmla="*/ 1650750 w 12192000"/>
              <a:gd name="connsiteY187" fmla="*/ 165090 h 1157500"/>
              <a:gd name="connsiteX188" fmla="*/ 1655056 w 12192000"/>
              <a:gd name="connsiteY188" fmla="*/ 172106 h 1157500"/>
              <a:gd name="connsiteX189" fmla="*/ 1683220 w 12192000"/>
              <a:gd name="connsiteY189" fmla="*/ 169652 h 1157500"/>
              <a:gd name="connsiteX190" fmla="*/ 1685599 w 12192000"/>
              <a:gd name="connsiteY190" fmla="*/ 165388 h 1157500"/>
              <a:gd name="connsiteX191" fmla="*/ 1735783 w 12192000"/>
              <a:gd name="connsiteY191" fmla="*/ 177400 h 1157500"/>
              <a:gd name="connsiteX192" fmla="*/ 1797102 w 12192000"/>
              <a:gd name="connsiteY192" fmla="*/ 182289 h 1157500"/>
              <a:gd name="connsiteX193" fmla="*/ 1845638 w 12192000"/>
              <a:gd name="connsiteY193" fmla="*/ 163774 h 1157500"/>
              <a:gd name="connsiteX194" fmla="*/ 1848980 w 12192000"/>
              <a:gd name="connsiteY194" fmla="*/ 167516 h 1157500"/>
              <a:gd name="connsiteX195" fmla="*/ 1880587 w 12192000"/>
              <a:gd name="connsiteY195" fmla="*/ 165506 h 1157500"/>
              <a:gd name="connsiteX196" fmla="*/ 1995803 w 12192000"/>
              <a:gd name="connsiteY196" fmla="*/ 131847 h 1157500"/>
              <a:gd name="connsiteX197" fmla="*/ 2057448 w 12192000"/>
              <a:gd name="connsiteY197" fmla="*/ 128650 h 1157500"/>
              <a:gd name="connsiteX198" fmla="*/ 2119088 w 12192000"/>
              <a:gd name="connsiteY198" fmla="*/ 113508 h 1157500"/>
              <a:gd name="connsiteX199" fmla="*/ 2138831 w 12192000"/>
              <a:gd name="connsiteY199" fmla="*/ 116194 h 1157500"/>
              <a:gd name="connsiteX200" fmla="*/ 2214259 w 12192000"/>
              <a:gd name="connsiteY200" fmla="*/ 110542 h 1157500"/>
              <a:gd name="connsiteX201" fmla="*/ 2264911 w 12192000"/>
              <a:gd name="connsiteY201" fmla="*/ 101639 h 1157500"/>
              <a:gd name="connsiteX202" fmla="*/ 2454058 w 12192000"/>
              <a:gd name="connsiteY202" fmla="*/ 67266 h 1157500"/>
              <a:gd name="connsiteX203" fmla="*/ 2534188 w 12192000"/>
              <a:gd name="connsiteY203" fmla="*/ 63730 h 1157500"/>
              <a:gd name="connsiteX204" fmla="*/ 2616912 w 12192000"/>
              <a:gd name="connsiteY204" fmla="*/ 44757 h 1157500"/>
              <a:gd name="connsiteX205" fmla="*/ 2698592 w 12192000"/>
              <a:gd name="connsiteY205" fmla="*/ 35873 h 1157500"/>
              <a:gd name="connsiteX206" fmla="*/ 2891953 w 12192000"/>
              <a:gd name="connsiteY20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19089 w 12192000"/>
              <a:gd name="connsiteY53" fmla="*/ 191842 h 1157500"/>
              <a:gd name="connsiteX54" fmla="*/ 6595639 w 12192000"/>
              <a:gd name="connsiteY54" fmla="*/ 168164 h 1157500"/>
              <a:gd name="connsiteX55" fmla="*/ 6692265 w 12192000"/>
              <a:gd name="connsiteY55" fmla="*/ 164829 h 1157500"/>
              <a:gd name="connsiteX56" fmla="*/ 6697219 w 12192000"/>
              <a:gd name="connsiteY56" fmla="*/ 165301 h 1157500"/>
              <a:gd name="connsiteX57" fmla="*/ 6713656 w 12192000"/>
              <a:gd name="connsiteY57" fmla="*/ 153600 h 1157500"/>
              <a:gd name="connsiteX58" fmla="*/ 6714383 w 12192000"/>
              <a:gd name="connsiteY58" fmla="*/ 150425 h 1157500"/>
              <a:gd name="connsiteX59" fmla="*/ 6774793 w 12192000"/>
              <a:gd name="connsiteY59" fmla="*/ 159713 h 1157500"/>
              <a:gd name="connsiteX60" fmla="*/ 6782112 w 12192000"/>
              <a:gd name="connsiteY60" fmla="*/ 155255 h 1157500"/>
              <a:gd name="connsiteX61" fmla="*/ 6878958 w 12192000"/>
              <a:gd name="connsiteY61" fmla="*/ 180824 h 1157500"/>
              <a:gd name="connsiteX62" fmla="*/ 6894439 w 12192000"/>
              <a:gd name="connsiteY62" fmla="*/ 177642 h 1157500"/>
              <a:gd name="connsiteX63" fmla="*/ 6963220 w 12192000"/>
              <a:gd name="connsiteY63" fmla="*/ 167304 h 1157500"/>
              <a:gd name="connsiteX64" fmla="*/ 6976706 w 12192000"/>
              <a:gd name="connsiteY64" fmla="*/ 170894 h 1157500"/>
              <a:gd name="connsiteX65" fmla="*/ 6987064 w 12192000"/>
              <a:gd name="connsiteY65" fmla="*/ 160402 h 1157500"/>
              <a:gd name="connsiteX66" fmla="*/ 7058714 w 12192000"/>
              <a:gd name="connsiteY66" fmla="*/ 175992 h 1157500"/>
              <a:gd name="connsiteX67" fmla="*/ 7060499 w 12192000"/>
              <a:gd name="connsiteY67" fmla="*/ 176063 h 1157500"/>
              <a:gd name="connsiteX68" fmla="*/ 7176563 w 12192000"/>
              <a:gd name="connsiteY68" fmla="*/ 173244 h 1157500"/>
              <a:gd name="connsiteX69" fmla="*/ 7205529 w 12192000"/>
              <a:gd name="connsiteY69" fmla="*/ 181011 h 1157500"/>
              <a:gd name="connsiteX70" fmla="*/ 7310118 w 12192000"/>
              <a:gd name="connsiteY70" fmla="*/ 162605 h 1157500"/>
              <a:gd name="connsiteX71" fmla="*/ 7673859 w 12192000"/>
              <a:gd name="connsiteY71" fmla="*/ 150336 h 1157500"/>
              <a:gd name="connsiteX72" fmla="*/ 7692748 w 12192000"/>
              <a:gd name="connsiteY72" fmla="*/ 161537 h 1157500"/>
              <a:gd name="connsiteX73" fmla="*/ 7756672 w 12192000"/>
              <a:gd name="connsiteY73" fmla="*/ 157372 h 1157500"/>
              <a:gd name="connsiteX74" fmla="*/ 7974189 w 12192000"/>
              <a:gd name="connsiteY74" fmla="*/ 154819 h 1157500"/>
              <a:gd name="connsiteX75" fmla="*/ 8101969 w 12192000"/>
              <a:gd name="connsiteY75" fmla="*/ 144495 h 1157500"/>
              <a:gd name="connsiteX76" fmla="*/ 8106826 w 12192000"/>
              <a:gd name="connsiteY76" fmla="*/ 139853 h 1157500"/>
              <a:gd name="connsiteX77" fmla="*/ 8162058 w 12192000"/>
              <a:gd name="connsiteY77" fmla="*/ 96704 h 1157500"/>
              <a:gd name="connsiteX78" fmla="*/ 8184568 w 12192000"/>
              <a:gd name="connsiteY78" fmla="*/ 93990 h 1157500"/>
              <a:gd name="connsiteX79" fmla="*/ 8228227 w 12192000"/>
              <a:gd name="connsiteY79" fmla="*/ 105972 h 1157500"/>
              <a:gd name="connsiteX80" fmla="*/ 8237963 w 12192000"/>
              <a:gd name="connsiteY80" fmla="*/ 106996 h 1157500"/>
              <a:gd name="connsiteX81" fmla="*/ 8248358 w 12192000"/>
              <a:gd name="connsiteY81" fmla="*/ 106062 h 1157500"/>
              <a:gd name="connsiteX82" fmla="*/ 8249309 w 12192000"/>
              <a:gd name="connsiteY82" fmla="*/ 106698 h 1157500"/>
              <a:gd name="connsiteX83" fmla="*/ 8249997 w 12192000"/>
              <a:gd name="connsiteY83" fmla="*/ 105915 h 1157500"/>
              <a:gd name="connsiteX84" fmla="*/ 8272162 w 12192000"/>
              <a:gd name="connsiteY84" fmla="*/ 103924 h 1157500"/>
              <a:gd name="connsiteX85" fmla="*/ 8292349 w 12192000"/>
              <a:gd name="connsiteY85" fmla="*/ 97480 h 1157500"/>
              <a:gd name="connsiteX86" fmla="*/ 8307239 w 12192000"/>
              <a:gd name="connsiteY86" fmla="*/ 94591 h 1157500"/>
              <a:gd name="connsiteX87" fmla="*/ 8339282 w 12192000"/>
              <a:gd name="connsiteY87" fmla="*/ 108942 h 1157500"/>
              <a:gd name="connsiteX88" fmla="*/ 8346156 w 12192000"/>
              <a:gd name="connsiteY88" fmla="*/ 111227 h 1157500"/>
              <a:gd name="connsiteX89" fmla="*/ 8346467 w 12192000"/>
              <a:gd name="connsiteY89" fmla="*/ 111024 h 1157500"/>
              <a:gd name="connsiteX90" fmla="*/ 8354069 w 12192000"/>
              <a:gd name="connsiteY90" fmla="*/ 112942 h 1157500"/>
              <a:gd name="connsiteX91" fmla="*/ 8358687 w 12192000"/>
              <a:gd name="connsiteY91" fmla="*/ 115393 h 1157500"/>
              <a:gd name="connsiteX92" fmla="*/ 8433385 w 12192000"/>
              <a:gd name="connsiteY92" fmla="*/ 99669 h 1157500"/>
              <a:gd name="connsiteX93" fmla="*/ 8533779 w 12192000"/>
              <a:gd name="connsiteY93" fmla="*/ 98374 h 1157500"/>
              <a:gd name="connsiteX94" fmla="*/ 8632833 w 12192000"/>
              <a:gd name="connsiteY94" fmla="*/ 100532 h 1157500"/>
              <a:gd name="connsiteX95" fmla="*/ 8668523 w 12192000"/>
              <a:gd name="connsiteY95" fmla="*/ 102979 h 1157500"/>
              <a:gd name="connsiteX96" fmla="*/ 8732893 w 12192000"/>
              <a:gd name="connsiteY96" fmla="*/ 99991 h 1157500"/>
              <a:gd name="connsiteX97" fmla="*/ 8764071 w 12192000"/>
              <a:gd name="connsiteY97" fmla="*/ 94587 h 1157500"/>
              <a:gd name="connsiteX98" fmla="*/ 8767004 w 12192000"/>
              <a:gd name="connsiteY98" fmla="*/ 91519 h 1157500"/>
              <a:gd name="connsiteX99" fmla="*/ 8772553 w 12192000"/>
              <a:gd name="connsiteY99" fmla="*/ 90314 h 1157500"/>
              <a:gd name="connsiteX100" fmla="*/ 8787201 w 12192000"/>
              <a:gd name="connsiteY100" fmla="*/ 92033 h 1157500"/>
              <a:gd name="connsiteX101" fmla="*/ 8792624 w 12192000"/>
              <a:gd name="connsiteY101" fmla="*/ 93503 h 1157500"/>
              <a:gd name="connsiteX102" fmla="*/ 8800741 w 12192000"/>
              <a:gd name="connsiteY102" fmla="*/ 93897 h 1157500"/>
              <a:gd name="connsiteX103" fmla="*/ 8800966 w 12192000"/>
              <a:gd name="connsiteY103" fmla="*/ 93645 h 1157500"/>
              <a:gd name="connsiteX104" fmla="*/ 8808513 w 12192000"/>
              <a:gd name="connsiteY104" fmla="*/ 94530 h 1157500"/>
              <a:gd name="connsiteX105" fmla="*/ 8845110 w 12192000"/>
              <a:gd name="connsiteY105" fmla="*/ 102179 h 1157500"/>
              <a:gd name="connsiteX106" fmla="*/ 8917529 w 12192000"/>
              <a:gd name="connsiteY106" fmla="*/ 76373 h 1157500"/>
              <a:gd name="connsiteX107" fmla="*/ 9026654 w 12192000"/>
              <a:gd name="connsiteY107" fmla="*/ 93420 h 1157500"/>
              <a:gd name="connsiteX108" fmla="*/ 9088505 w 12192000"/>
              <a:gd name="connsiteY108" fmla="*/ 113002 h 1157500"/>
              <a:gd name="connsiteX109" fmla="*/ 9203241 w 12192000"/>
              <a:gd name="connsiteY109" fmla="*/ 111713 h 1157500"/>
              <a:gd name="connsiteX110" fmla="*/ 9415584 w 12192000"/>
              <a:gd name="connsiteY110" fmla="*/ 157156 h 1157500"/>
              <a:gd name="connsiteX111" fmla="*/ 9505102 w 12192000"/>
              <a:gd name="connsiteY111" fmla="*/ 141042 h 1157500"/>
              <a:gd name="connsiteX112" fmla="*/ 9643040 w 12192000"/>
              <a:gd name="connsiteY112" fmla="*/ 158233 h 1157500"/>
              <a:gd name="connsiteX113" fmla="*/ 9762999 w 12192000"/>
              <a:gd name="connsiteY113" fmla="*/ 162623 h 1157500"/>
              <a:gd name="connsiteX114" fmla="*/ 9776183 w 12192000"/>
              <a:gd name="connsiteY114" fmla="*/ 162191 h 1157500"/>
              <a:gd name="connsiteX115" fmla="*/ 9780532 w 12192000"/>
              <a:gd name="connsiteY115" fmla="*/ 155823 h 1157500"/>
              <a:gd name="connsiteX116" fmla="*/ 9910588 w 12192000"/>
              <a:gd name="connsiteY116" fmla="*/ 154327 h 1157500"/>
              <a:gd name="connsiteX117" fmla="*/ 9924173 w 12192000"/>
              <a:gd name="connsiteY117" fmla="*/ 158591 h 1157500"/>
              <a:gd name="connsiteX118" fmla="*/ 10010969 w 12192000"/>
              <a:gd name="connsiteY118" fmla="*/ 155802 h 1157500"/>
              <a:gd name="connsiteX119" fmla="*/ 10070699 w 12192000"/>
              <a:gd name="connsiteY119" fmla="*/ 157854 h 1157500"/>
              <a:gd name="connsiteX120" fmla="*/ 10155104 w 12192000"/>
              <a:gd name="connsiteY120" fmla="*/ 151613 h 1157500"/>
              <a:gd name="connsiteX121" fmla="*/ 10250982 w 12192000"/>
              <a:gd name="connsiteY121" fmla="*/ 128642 h 1157500"/>
              <a:gd name="connsiteX122" fmla="*/ 10343301 w 12192000"/>
              <a:gd name="connsiteY122" fmla="*/ 90884 h 1157500"/>
              <a:gd name="connsiteX123" fmla="*/ 10366625 w 12192000"/>
              <a:gd name="connsiteY123" fmla="*/ 79428 h 1157500"/>
              <a:gd name="connsiteX124" fmla="*/ 10433505 w 12192000"/>
              <a:gd name="connsiteY124" fmla="*/ 65000 h 1157500"/>
              <a:gd name="connsiteX125" fmla="*/ 10547510 w 12192000"/>
              <a:gd name="connsiteY125" fmla="*/ 47246 h 1157500"/>
              <a:gd name="connsiteX126" fmla="*/ 10588150 w 12192000"/>
              <a:gd name="connsiteY126" fmla="*/ 32287 h 1157500"/>
              <a:gd name="connsiteX127" fmla="*/ 10589457 w 12192000"/>
              <a:gd name="connsiteY127" fmla="*/ 25296 h 1157500"/>
              <a:gd name="connsiteX128" fmla="*/ 10699976 w 12192000"/>
              <a:gd name="connsiteY128" fmla="*/ 43345 h 1157500"/>
              <a:gd name="connsiteX129" fmla="*/ 10812237 w 12192000"/>
              <a:gd name="connsiteY129" fmla="*/ 46327 h 1157500"/>
              <a:gd name="connsiteX130" fmla="*/ 10869837 w 12192000"/>
              <a:gd name="connsiteY130" fmla="*/ 65795 h 1157500"/>
              <a:gd name="connsiteX131" fmla="*/ 10881770 w 12192000"/>
              <a:gd name="connsiteY131" fmla="*/ 73672 h 1157500"/>
              <a:gd name="connsiteX132" fmla="*/ 10896899 w 12192000"/>
              <a:gd name="connsiteY132" fmla="*/ 70731 h 1157500"/>
              <a:gd name="connsiteX133" fmla="*/ 10901748 w 12192000"/>
              <a:gd name="connsiteY133" fmla="*/ 66352 h 1157500"/>
              <a:gd name="connsiteX134" fmla="*/ 10947419 w 12192000"/>
              <a:gd name="connsiteY134" fmla="*/ 83316 h 1157500"/>
              <a:gd name="connsiteX135" fmla="*/ 10953034 w 12192000"/>
              <a:gd name="connsiteY135" fmla="*/ 84438 h 1157500"/>
              <a:gd name="connsiteX136" fmla="*/ 10992070 w 12192000"/>
              <a:gd name="connsiteY136" fmla="*/ 88841 h 1157500"/>
              <a:gd name="connsiteX137" fmla="*/ 11112372 w 12192000"/>
              <a:gd name="connsiteY137" fmla="*/ 82247 h 1157500"/>
              <a:gd name="connsiteX138" fmla="*/ 11147719 w 12192000"/>
              <a:gd name="connsiteY138" fmla="*/ 80560 h 1157500"/>
              <a:gd name="connsiteX139" fmla="*/ 11172617 w 12192000"/>
              <a:gd name="connsiteY139" fmla="*/ 76265 h 1157500"/>
              <a:gd name="connsiteX140" fmla="*/ 11240397 w 12192000"/>
              <a:gd name="connsiteY140" fmla="*/ 81830 h 1157500"/>
              <a:gd name="connsiteX141" fmla="*/ 11270034 w 12192000"/>
              <a:gd name="connsiteY141" fmla="*/ 91947 h 1157500"/>
              <a:gd name="connsiteX142" fmla="*/ 11293091 w 12192000"/>
              <a:gd name="connsiteY142" fmla="*/ 92042 h 1157500"/>
              <a:gd name="connsiteX143" fmla="*/ 11310949 w 12192000"/>
              <a:gd name="connsiteY143" fmla="*/ 97842 h 1157500"/>
              <a:gd name="connsiteX144" fmla="*/ 11345279 w 12192000"/>
              <a:gd name="connsiteY144" fmla="*/ 95451 h 1157500"/>
              <a:gd name="connsiteX145" fmla="*/ 11354597 w 12192000"/>
              <a:gd name="connsiteY145" fmla="*/ 97953 h 1157500"/>
              <a:gd name="connsiteX146" fmla="*/ 11367725 w 12192000"/>
              <a:gd name="connsiteY146" fmla="*/ 97999 h 1157500"/>
              <a:gd name="connsiteX147" fmla="*/ 11399832 w 12192000"/>
              <a:gd name="connsiteY147" fmla="*/ 110616 h 1157500"/>
              <a:gd name="connsiteX148" fmla="*/ 11487595 w 12192000"/>
              <a:gd name="connsiteY148" fmla="*/ 152322 h 1157500"/>
              <a:gd name="connsiteX149" fmla="*/ 11590850 w 12192000"/>
              <a:gd name="connsiteY149" fmla="*/ 238552 h 1157500"/>
              <a:gd name="connsiteX150" fmla="*/ 11736204 w 12192000"/>
              <a:gd name="connsiteY150" fmla="*/ 277509 h 1157500"/>
              <a:gd name="connsiteX151" fmla="*/ 11760331 w 12192000"/>
              <a:gd name="connsiteY151" fmla="*/ 291936 h 1157500"/>
              <a:gd name="connsiteX152" fmla="*/ 11819139 w 12192000"/>
              <a:gd name="connsiteY152" fmla="*/ 304143 h 1157500"/>
              <a:gd name="connsiteX153" fmla="*/ 11821967 w 12192000"/>
              <a:gd name="connsiteY153" fmla="*/ 305790 h 1157500"/>
              <a:gd name="connsiteX154" fmla="*/ 11847125 w 12192000"/>
              <a:gd name="connsiteY154" fmla="*/ 297401 h 1157500"/>
              <a:gd name="connsiteX155" fmla="*/ 11980134 w 12192000"/>
              <a:gd name="connsiteY155" fmla="*/ 321911 h 1157500"/>
              <a:gd name="connsiteX156" fmla="*/ 12174576 w 12192000"/>
              <a:gd name="connsiteY156" fmla="*/ 376108 h 1157500"/>
              <a:gd name="connsiteX157" fmla="*/ 12192000 w 12192000"/>
              <a:gd name="connsiteY157" fmla="*/ 379233 h 1157500"/>
              <a:gd name="connsiteX158" fmla="*/ 12192000 w 12192000"/>
              <a:gd name="connsiteY158" fmla="*/ 1157500 h 1157500"/>
              <a:gd name="connsiteX159" fmla="*/ 0 w 12192000"/>
              <a:gd name="connsiteY159" fmla="*/ 1157500 h 1157500"/>
              <a:gd name="connsiteX160" fmla="*/ 0 w 12192000"/>
              <a:gd name="connsiteY160" fmla="*/ 483545 h 1157500"/>
              <a:gd name="connsiteX161" fmla="*/ 5331 w 12192000"/>
              <a:gd name="connsiteY161" fmla="*/ 482797 h 1157500"/>
              <a:gd name="connsiteX162" fmla="*/ 39902 w 12192000"/>
              <a:gd name="connsiteY162" fmla="*/ 472284 h 1157500"/>
              <a:gd name="connsiteX163" fmla="*/ 117880 w 12192000"/>
              <a:gd name="connsiteY163" fmla="*/ 420956 h 1157500"/>
              <a:gd name="connsiteX164" fmla="*/ 238140 w 12192000"/>
              <a:gd name="connsiteY164" fmla="*/ 379297 h 1157500"/>
              <a:gd name="connsiteX165" fmla="*/ 249589 w 12192000"/>
              <a:gd name="connsiteY165" fmla="*/ 379517 h 1157500"/>
              <a:gd name="connsiteX166" fmla="*/ 296963 w 12192000"/>
              <a:gd name="connsiteY166" fmla="*/ 356102 h 1157500"/>
              <a:gd name="connsiteX167" fmla="*/ 339235 w 12192000"/>
              <a:gd name="connsiteY167" fmla="*/ 324425 h 1157500"/>
              <a:gd name="connsiteX168" fmla="*/ 447152 w 12192000"/>
              <a:gd name="connsiteY168" fmla="*/ 327423 h 1157500"/>
              <a:gd name="connsiteX169" fmla="*/ 475247 w 12192000"/>
              <a:gd name="connsiteY169" fmla="*/ 336714 h 1157500"/>
              <a:gd name="connsiteX170" fmla="*/ 477967 w 12192000"/>
              <a:gd name="connsiteY170" fmla="*/ 337960 h 1157500"/>
              <a:gd name="connsiteX171" fmla="*/ 703732 w 12192000"/>
              <a:gd name="connsiteY171" fmla="*/ 316599 h 1157500"/>
              <a:gd name="connsiteX172" fmla="*/ 853391 w 12192000"/>
              <a:gd name="connsiteY172" fmla="*/ 303591 h 1157500"/>
              <a:gd name="connsiteX173" fmla="*/ 925332 w 12192000"/>
              <a:gd name="connsiteY173" fmla="*/ 298686 h 1157500"/>
              <a:gd name="connsiteX174" fmla="*/ 941286 w 12192000"/>
              <a:gd name="connsiteY174" fmla="*/ 288932 h 1157500"/>
              <a:gd name="connsiteX175" fmla="*/ 950845 w 12192000"/>
              <a:gd name="connsiteY175" fmla="*/ 286595 h 1157500"/>
              <a:gd name="connsiteX176" fmla="*/ 953292 w 12192000"/>
              <a:gd name="connsiteY176" fmla="*/ 280892 h 1157500"/>
              <a:gd name="connsiteX177" fmla="*/ 967499 w 12192000"/>
              <a:gd name="connsiteY177" fmla="*/ 273760 h 1157500"/>
              <a:gd name="connsiteX178" fmla="*/ 1069267 w 12192000"/>
              <a:gd name="connsiteY178" fmla="*/ 262766 h 1157500"/>
              <a:gd name="connsiteX179" fmla="*/ 1138407 w 12192000"/>
              <a:gd name="connsiteY179" fmla="*/ 246567 h 1157500"/>
              <a:gd name="connsiteX180" fmla="*/ 1164931 w 12192000"/>
              <a:gd name="connsiteY180" fmla="*/ 238622 h 1157500"/>
              <a:gd name="connsiteX181" fmla="*/ 1211622 w 12192000"/>
              <a:gd name="connsiteY181" fmla="*/ 220676 h 1157500"/>
              <a:gd name="connsiteX182" fmla="*/ 1274567 w 12192000"/>
              <a:gd name="connsiteY182" fmla="*/ 203380 h 1157500"/>
              <a:gd name="connsiteX183" fmla="*/ 1325029 w 12192000"/>
              <a:gd name="connsiteY183" fmla="*/ 207937 h 1157500"/>
              <a:gd name="connsiteX184" fmla="*/ 1356805 w 12192000"/>
              <a:gd name="connsiteY184" fmla="*/ 203622 h 1157500"/>
              <a:gd name="connsiteX185" fmla="*/ 1468752 w 12192000"/>
              <a:gd name="connsiteY185" fmla="*/ 214604 h 1157500"/>
              <a:gd name="connsiteX186" fmla="*/ 1650750 w 12192000"/>
              <a:gd name="connsiteY186" fmla="*/ 165090 h 1157500"/>
              <a:gd name="connsiteX187" fmla="*/ 1655056 w 12192000"/>
              <a:gd name="connsiteY187" fmla="*/ 172106 h 1157500"/>
              <a:gd name="connsiteX188" fmla="*/ 1683220 w 12192000"/>
              <a:gd name="connsiteY188" fmla="*/ 169652 h 1157500"/>
              <a:gd name="connsiteX189" fmla="*/ 1685599 w 12192000"/>
              <a:gd name="connsiteY189" fmla="*/ 165388 h 1157500"/>
              <a:gd name="connsiteX190" fmla="*/ 1735783 w 12192000"/>
              <a:gd name="connsiteY190" fmla="*/ 177400 h 1157500"/>
              <a:gd name="connsiteX191" fmla="*/ 1797102 w 12192000"/>
              <a:gd name="connsiteY191" fmla="*/ 182289 h 1157500"/>
              <a:gd name="connsiteX192" fmla="*/ 1845638 w 12192000"/>
              <a:gd name="connsiteY192" fmla="*/ 163774 h 1157500"/>
              <a:gd name="connsiteX193" fmla="*/ 1848980 w 12192000"/>
              <a:gd name="connsiteY193" fmla="*/ 167516 h 1157500"/>
              <a:gd name="connsiteX194" fmla="*/ 1880587 w 12192000"/>
              <a:gd name="connsiteY194" fmla="*/ 165506 h 1157500"/>
              <a:gd name="connsiteX195" fmla="*/ 1995803 w 12192000"/>
              <a:gd name="connsiteY195" fmla="*/ 131847 h 1157500"/>
              <a:gd name="connsiteX196" fmla="*/ 2057448 w 12192000"/>
              <a:gd name="connsiteY196" fmla="*/ 128650 h 1157500"/>
              <a:gd name="connsiteX197" fmla="*/ 2119088 w 12192000"/>
              <a:gd name="connsiteY197" fmla="*/ 113508 h 1157500"/>
              <a:gd name="connsiteX198" fmla="*/ 2138831 w 12192000"/>
              <a:gd name="connsiteY198" fmla="*/ 116194 h 1157500"/>
              <a:gd name="connsiteX199" fmla="*/ 2214259 w 12192000"/>
              <a:gd name="connsiteY199" fmla="*/ 110542 h 1157500"/>
              <a:gd name="connsiteX200" fmla="*/ 2264911 w 12192000"/>
              <a:gd name="connsiteY200" fmla="*/ 101639 h 1157500"/>
              <a:gd name="connsiteX201" fmla="*/ 2454058 w 12192000"/>
              <a:gd name="connsiteY201" fmla="*/ 67266 h 1157500"/>
              <a:gd name="connsiteX202" fmla="*/ 2534188 w 12192000"/>
              <a:gd name="connsiteY202" fmla="*/ 63730 h 1157500"/>
              <a:gd name="connsiteX203" fmla="*/ 2616912 w 12192000"/>
              <a:gd name="connsiteY203" fmla="*/ 44757 h 1157500"/>
              <a:gd name="connsiteX204" fmla="*/ 2698592 w 12192000"/>
              <a:gd name="connsiteY204" fmla="*/ 35873 h 1157500"/>
              <a:gd name="connsiteX205" fmla="*/ 2891953 w 12192000"/>
              <a:gd name="connsiteY20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590850 w 12192000"/>
              <a:gd name="connsiteY148" fmla="*/ 238552 h 1157500"/>
              <a:gd name="connsiteX149" fmla="*/ 11736204 w 12192000"/>
              <a:gd name="connsiteY149" fmla="*/ 277509 h 1157500"/>
              <a:gd name="connsiteX150" fmla="*/ 11760331 w 12192000"/>
              <a:gd name="connsiteY150" fmla="*/ 291936 h 1157500"/>
              <a:gd name="connsiteX151" fmla="*/ 11819139 w 12192000"/>
              <a:gd name="connsiteY151" fmla="*/ 304143 h 1157500"/>
              <a:gd name="connsiteX152" fmla="*/ 11821967 w 12192000"/>
              <a:gd name="connsiteY152" fmla="*/ 305790 h 1157500"/>
              <a:gd name="connsiteX153" fmla="*/ 11847125 w 12192000"/>
              <a:gd name="connsiteY153" fmla="*/ 297401 h 1157500"/>
              <a:gd name="connsiteX154" fmla="*/ 11980134 w 12192000"/>
              <a:gd name="connsiteY154" fmla="*/ 321911 h 1157500"/>
              <a:gd name="connsiteX155" fmla="*/ 12174576 w 12192000"/>
              <a:gd name="connsiteY155" fmla="*/ 376108 h 1157500"/>
              <a:gd name="connsiteX156" fmla="*/ 12192000 w 12192000"/>
              <a:gd name="connsiteY156" fmla="*/ 379233 h 1157500"/>
              <a:gd name="connsiteX157" fmla="*/ 12192000 w 12192000"/>
              <a:gd name="connsiteY157" fmla="*/ 1157500 h 1157500"/>
              <a:gd name="connsiteX158" fmla="*/ 0 w 12192000"/>
              <a:gd name="connsiteY158" fmla="*/ 1157500 h 1157500"/>
              <a:gd name="connsiteX159" fmla="*/ 0 w 12192000"/>
              <a:gd name="connsiteY159" fmla="*/ 483545 h 1157500"/>
              <a:gd name="connsiteX160" fmla="*/ 5331 w 12192000"/>
              <a:gd name="connsiteY160" fmla="*/ 482797 h 1157500"/>
              <a:gd name="connsiteX161" fmla="*/ 39902 w 12192000"/>
              <a:gd name="connsiteY161" fmla="*/ 472284 h 1157500"/>
              <a:gd name="connsiteX162" fmla="*/ 117880 w 12192000"/>
              <a:gd name="connsiteY162" fmla="*/ 420956 h 1157500"/>
              <a:gd name="connsiteX163" fmla="*/ 238140 w 12192000"/>
              <a:gd name="connsiteY163" fmla="*/ 379297 h 1157500"/>
              <a:gd name="connsiteX164" fmla="*/ 249589 w 12192000"/>
              <a:gd name="connsiteY164" fmla="*/ 379517 h 1157500"/>
              <a:gd name="connsiteX165" fmla="*/ 296963 w 12192000"/>
              <a:gd name="connsiteY165" fmla="*/ 356102 h 1157500"/>
              <a:gd name="connsiteX166" fmla="*/ 339235 w 12192000"/>
              <a:gd name="connsiteY166" fmla="*/ 324425 h 1157500"/>
              <a:gd name="connsiteX167" fmla="*/ 447152 w 12192000"/>
              <a:gd name="connsiteY167" fmla="*/ 327423 h 1157500"/>
              <a:gd name="connsiteX168" fmla="*/ 475247 w 12192000"/>
              <a:gd name="connsiteY168" fmla="*/ 336714 h 1157500"/>
              <a:gd name="connsiteX169" fmla="*/ 477967 w 12192000"/>
              <a:gd name="connsiteY169" fmla="*/ 337960 h 1157500"/>
              <a:gd name="connsiteX170" fmla="*/ 703732 w 12192000"/>
              <a:gd name="connsiteY170" fmla="*/ 316599 h 1157500"/>
              <a:gd name="connsiteX171" fmla="*/ 853391 w 12192000"/>
              <a:gd name="connsiteY171" fmla="*/ 303591 h 1157500"/>
              <a:gd name="connsiteX172" fmla="*/ 925332 w 12192000"/>
              <a:gd name="connsiteY172" fmla="*/ 298686 h 1157500"/>
              <a:gd name="connsiteX173" fmla="*/ 941286 w 12192000"/>
              <a:gd name="connsiteY173" fmla="*/ 288932 h 1157500"/>
              <a:gd name="connsiteX174" fmla="*/ 950845 w 12192000"/>
              <a:gd name="connsiteY174" fmla="*/ 286595 h 1157500"/>
              <a:gd name="connsiteX175" fmla="*/ 953292 w 12192000"/>
              <a:gd name="connsiteY175" fmla="*/ 280892 h 1157500"/>
              <a:gd name="connsiteX176" fmla="*/ 967499 w 12192000"/>
              <a:gd name="connsiteY176" fmla="*/ 273760 h 1157500"/>
              <a:gd name="connsiteX177" fmla="*/ 1069267 w 12192000"/>
              <a:gd name="connsiteY177" fmla="*/ 262766 h 1157500"/>
              <a:gd name="connsiteX178" fmla="*/ 1138407 w 12192000"/>
              <a:gd name="connsiteY178" fmla="*/ 246567 h 1157500"/>
              <a:gd name="connsiteX179" fmla="*/ 1164931 w 12192000"/>
              <a:gd name="connsiteY179" fmla="*/ 238622 h 1157500"/>
              <a:gd name="connsiteX180" fmla="*/ 1211622 w 12192000"/>
              <a:gd name="connsiteY180" fmla="*/ 220676 h 1157500"/>
              <a:gd name="connsiteX181" fmla="*/ 1274567 w 12192000"/>
              <a:gd name="connsiteY181" fmla="*/ 203380 h 1157500"/>
              <a:gd name="connsiteX182" fmla="*/ 1325029 w 12192000"/>
              <a:gd name="connsiteY182" fmla="*/ 207937 h 1157500"/>
              <a:gd name="connsiteX183" fmla="*/ 1356805 w 12192000"/>
              <a:gd name="connsiteY183" fmla="*/ 203622 h 1157500"/>
              <a:gd name="connsiteX184" fmla="*/ 1468752 w 12192000"/>
              <a:gd name="connsiteY184" fmla="*/ 214604 h 1157500"/>
              <a:gd name="connsiteX185" fmla="*/ 1650750 w 12192000"/>
              <a:gd name="connsiteY185" fmla="*/ 165090 h 1157500"/>
              <a:gd name="connsiteX186" fmla="*/ 1655056 w 12192000"/>
              <a:gd name="connsiteY186" fmla="*/ 172106 h 1157500"/>
              <a:gd name="connsiteX187" fmla="*/ 1683220 w 12192000"/>
              <a:gd name="connsiteY187" fmla="*/ 169652 h 1157500"/>
              <a:gd name="connsiteX188" fmla="*/ 1685599 w 12192000"/>
              <a:gd name="connsiteY188" fmla="*/ 165388 h 1157500"/>
              <a:gd name="connsiteX189" fmla="*/ 1735783 w 12192000"/>
              <a:gd name="connsiteY189" fmla="*/ 177400 h 1157500"/>
              <a:gd name="connsiteX190" fmla="*/ 1797102 w 12192000"/>
              <a:gd name="connsiteY190" fmla="*/ 182289 h 1157500"/>
              <a:gd name="connsiteX191" fmla="*/ 1845638 w 12192000"/>
              <a:gd name="connsiteY191" fmla="*/ 163774 h 1157500"/>
              <a:gd name="connsiteX192" fmla="*/ 1848980 w 12192000"/>
              <a:gd name="connsiteY192" fmla="*/ 167516 h 1157500"/>
              <a:gd name="connsiteX193" fmla="*/ 1880587 w 12192000"/>
              <a:gd name="connsiteY193" fmla="*/ 165506 h 1157500"/>
              <a:gd name="connsiteX194" fmla="*/ 1995803 w 12192000"/>
              <a:gd name="connsiteY194" fmla="*/ 131847 h 1157500"/>
              <a:gd name="connsiteX195" fmla="*/ 2057448 w 12192000"/>
              <a:gd name="connsiteY195" fmla="*/ 128650 h 1157500"/>
              <a:gd name="connsiteX196" fmla="*/ 2119088 w 12192000"/>
              <a:gd name="connsiteY196" fmla="*/ 113508 h 1157500"/>
              <a:gd name="connsiteX197" fmla="*/ 2138831 w 12192000"/>
              <a:gd name="connsiteY197" fmla="*/ 116194 h 1157500"/>
              <a:gd name="connsiteX198" fmla="*/ 2214259 w 12192000"/>
              <a:gd name="connsiteY198" fmla="*/ 110542 h 1157500"/>
              <a:gd name="connsiteX199" fmla="*/ 2264911 w 12192000"/>
              <a:gd name="connsiteY199" fmla="*/ 101639 h 1157500"/>
              <a:gd name="connsiteX200" fmla="*/ 2454058 w 12192000"/>
              <a:gd name="connsiteY200" fmla="*/ 67266 h 1157500"/>
              <a:gd name="connsiteX201" fmla="*/ 2534188 w 12192000"/>
              <a:gd name="connsiteY201" fmla="*/ 63730 h 1157500"/>
              <a:gd name="connsiteX202" fmla="*/ 2616912 w 12192000"/>
              <a:gd name="connsiteY202" fmla="*/ 44757 h 1157500"/>
              <a:gd name="connsiteX203" fmla="*/ 2698592 w 12192000"/>
              <a:gd name="connsiteY203" fmla="*/ 35873 h 1157500"/>
              <a:gd name="connsiteX204" fmla="*/ 2891953 w 12192000"/>
              <a:gd name="connsiteY20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60331 w 12192000"/>
              <a:gd name="connsiteY149" fmla="*/ 291936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847125 w 12192000"/>
              <a:gd name="connsiteY152" fmla="*/ 297401 h 1157500"/>
              <a:gd name="connsiteX153" fmla="*/ 11980134 w 12192000"/>
              <a:gd name="connsiteY153" fmla="*/ 321911 h 1157500"/>
              <a:gd name="connsiteX154" fmla="*/ 12174576 w 12192000"/>
              <a:gd name="connsiteY154" fmla="*/ 376108 h 1157500"/>
              <a:gd name="connsiteX155" fmla="*/ 12192000 w 12192000"/>
              <a:gd name="connsiteY155" fmla="*/ 379233 h 1157500"/>
              <a:gd name="connsiteX156" fmla="*/ 12192000 w 12192000"/>
              <a:gd name="connsiteY156" fmla="*/ 1157500 h 1157500"/>
              <a:gd name="connsiteX157" fmla="*/ 0 w 12192000"/>
              <a:gd name="connsiteY157" fmla="*/ 1157500 h 1157500"/>
              <a:gd name="connsiteX158" fmla="*/ 0 w 12192000"/>
              <a:gd name="connsiteY158" fmla="*/ 483545 h 1157500"/>
              <a:gd name="connsiteX159" fmla="*/ 5331 w 12192000"/>
              <a:gd name="connsiteY159" fmla="*/ 482797 h 1157500"/>
              <a:gd name="connsiteX160" fmla="*/ 39902 w 12192000"/>
              <a:gd name="connsiteY160" fmla="*/ 472284 h 1157500"/>
              <a:gd name="connsiteX161" fmla="*/ 117880 w 12192000"/>
              <a:gd name="connsiteY161" fmla="*/ 420956 h 1157500"/>
              <a:gd name="connsiteX162" fmla="*/ 238140 w 12192000"/>
              <a:gd name="connsiteY162" fmla="*/ 379297 h 1157500"/>
              <a:gd name="connsiteX163" fmla="*/ 249589 w 12192000"/>
              <a:gd name="connsiteY163" fmla="*/ 379517 h 1157500"/>
              <a:gd name="connsiteX164" fmla="*/ 296963 w 12192000"/>
              <a:gd name="connsiteY164" fmla="*/ 356102 h 1157500"/>
              <a:gd name="connsiteX165" fmla="*/ 339235 w 12192000"/>
              <a:gd name="connsiteY165" fmla="*/ 324425 h 1157500"/>
              <a:gd name="connsiteX166" fmla="*/ 447152 w 12192000"/>
              <a:gd name="connsiteY166" fmla="*/ 327423 h 1157500"/>
              <a:gd name="connsiteX167" fmla="*/ 475247 w 12192000"/>
              <a:gd name="connsiteY167" fmla="*/ 336714 h 1157500"/>
              <a:gd name="connsiteX168" fmla="*/ 477967 w 12192000"/>
              <a:gd name="connsiteY168" fmla="*/ 337960 h 1157500"/>
              <a:gd name="connsiteX169" fmla="*/ 703732 w 12192000"/>
              <a:gd name="connsiteY169" fmla="*/ 316599 h 1157500"/>
              <a:gd name="connsiteX170" fmla="*/ 853391 w 12192000"/>
              <a:gd name="connsiteY170" fmla="*/ 303591 h 1157500"/>
              <a:gd name="connsiteX171" fmla="*/ 925332 w 12192000"/>
              <a:gd name="connsiteY171" fmla="*/ 298686 h 1157500"/>
              <a:gd name="connsiteX172" fmla="*/ 941286 w 12192000"/>
              <a:gd name="connsiteY172" fmla="*/ 288932 h 1157500"/>
              <a:gd name="connsiteX173" fmla="*/ 950845 w 12192000"/>
              <a:gd name="connsiteY173" fmla="*/ 286595 h 1157500"/>
              <a:gd name="connsiteX174" fmla="*/ 953292 w 12192000"/>
              <a:gd name="connsiteY174" fmla="*/ 280892 h 1157500"/>
              <a:gd name="connsiteX175" fmla="*/ 967499 w 12192000"/>
              <a:gd name="connsiteY175" fmla="*/ 273760 h 1157500"/>
              <a:gd name="connsiteX176" fmla="*/ 1069267 w 12192000"/>
              <a:gd name="connsiteY176" fmla="*/ 262766 h 1157500"/>
              <a:gd name="connsiteX177" fmla="*/ 1138407 w 12192000"/>
              <a:gd name="connsiteY177" fmla="*/ 246567 h 1157500"/>
              <a:gd name="connsiteX178" fmla="*/ 1164931 w 12192000"/>
              <a:gd name="connsiteY178" fmla="*/ 238622 h 1157500"/>
              <a:gd name="connsiteX179" fmla="*/ 1211622 w 12192000"/>
              <a:gd name="connsiteY179" fmla="*/ 220676 h 1157500"/>
              <a:gd name="connsiteX180" fmla="*/ 1274567 w 12192000"/>
              <a:gd name="connsiteY180" fmla="*/ 203380 h 1157500"/>
              <a:gd name="connsiteX181" fmla="*/ 1325029 w 12192000"/>
              <a:gd name="connsiteY181" fmla="*/ 207937 h 1157500"/>
              <a:gd name="connsiteX182" fmla="*/ 1356805 w 12192000"/>
              <a:gd name="connsiteY182" fmla="*/ 203622 h 1157500"/>
              <a:gd name="connsiteX183" fmla="*/ 1468752 w 12192000"/>
              <a:gd name="connsiteY183" fmla="*/ 214604 h 1157500"/>
              <a:gd name="connsiteX184" fmla="*/ 1650750 w 12192000"/>
              <a:gd name="connsiteY184" fmla="*/ 165090 h 1157500"/>
              <a:gd name="connsiteX185" fmla="*/ 1655056 w 12192000"/>
              <a:gd name="connsiteY185" fmla="*/ 172106 h 1157500"/>
              <a:gd name="connsiteX186" fmla="*/ 1683220 w 12192000"/>
              <a:gd name="connsiteY186" fmla="*/ 169652 h 1157500"/>
              <a:gd name="connsiteX187" fmla="*/ 1685599 w 12192000"/>
              <a:gd name="connsiteY187" fmla="*/ 165388 h 1157500"/>
              <a:gd name="connsiteX188" fmla="*/ 1735783 w 12192000"/>
              <a:gd name="connsiteY188" fmla="*/ 177400 h 1157500"/>
              <a:gd name="connsiteX189" fmla="*/ 1797102 w 12192000"/>
              <a:gd name="connsiteY189" fmla="*/ 182289 h 1157500"/>
              <a:gd name="connsiteX190" fmla="*/ 1845638 w 12192000"/>
              <a:gd name="connsiteY190" fmla="*/ 163774 h 1157500"/>
              <a:gd name="connsiteX191" fmla="*/ 1848980 w 12192000"/>
              <a:gd name="connsiteY191" fmla="*/ 167516 h 1157500"/>
              <a:gd name="connsiteX192" fmla="*/ 1880587 w 12192000"/>
              <a:gd name="connsiteY192" fmla="*/ 165506 h 1157500"/>
              <a:gd name="connsiteX193" fmla="*/ 1995803 w 12192000"/>
              <a:gd name="connsiteY193" fmla="*/ 131847 h 1157500"/>
              <a:gd name="connsiteX194" fmla="*/ 2057448 w 12192000"/>
              <a:gd name="connsiteY194" fmla="*/ 128650 h 1157500"/>
              <a:gd name="connsiteX195" fmla="*/ 2119088 w 12192000"/>
              <a:gd name="connsiteY195" fmla="*/ 113508 h 1157500"/>
              <a:gd name="connsiteX196" fmla="*/ 2138831 w 12192000"/>
              <a:gd name="connsiteY196" fmla="*/ 116194 h 1157500"/>
              <a:gd name="connsiteX197" fmla="*/ 2214259 w 12192000"/>
              <a:gd name="connsiteY197" fmla="*/ 110542 h 1157500"/>
              <a:gd name="connsiteX198" fmla="*/ 2264911 w 12192000"/>
              <a:gd name="connsiteY198" fmla="*/ 101639 h 1157500"/>
              <a:gd name="connsiteX199" fmla="*/ 2454058 w 12192000"/>
              <a:gd name="connsiteY199" fmla="*/ 67266 h 1157500"/>
              <a:gd name="connsiteX200" fmla="*/ 2534188 w 12192000"/>
              <a:gd name="connsiteY200" fmla="*/ 63730 h 1157500"/>
              <a:gd name="connsiteX201" fmla="*/ 2616912 w 12192000"/>
              <a:gd name="connsiteY201" fmla="*/ 44757 h 1157500"/>
              <a:gd name="connsiteX202" fmla="*/ 2698592 w 12192000"/>
              <a:gd name="connsiteY202" fmla="*/ 35873 h 1157500"/>
              <a:gd name="connsiteX203" fmla="*/ 2891953 w 12192000"/>
              <a:gd name="connsiteY20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847125 w 12192000"/>
              <a:gd name="connsiteY152" fmla="*/ 297401 h 1157500"/>
              <a:gd name="connsiteX153" fmla="*/ 11980134 w 12192000"/>
              <a:gd name="connsiteY153" fmla="*/ 321911 h 1157500"/>
              <a:gd name="connsiteX154" fmla="*/ 12174576 w 12192000"/>
              <a:gd name="connsiteY154" fmla="*/ 376108 h 1157500"/>
              <a:gd name="connsiteX155" fmla="*/ 12192000 w 12192000"/>
              <a:gd name="connsiteY155" fmla="*/ 379233 h 1157500"/>
              <a:gd name="connsiteX156" fmla="*/ 12192000 w 12192000"/>
              <a:gd name="connsiteY156" fmla="*/ 1157500 h 1157500"/>
              <a:gd name="connsiteX157" fmla="*/ 0 w 12192000"/>
              <a:gd name="connsiteY157" fmla="*/ 1157500 h 1157500"/>
              <a:gd name="connsiteX158" fmla="*/ 0 w 12192000"/>
              <a:gd name="connsiteY158" fmla="*/ 483545 h 1157500"/>
              <a:gd name="connsiteX159" fmla="*/ 5331 w 12192000"/>
              <a:gd name="connsiteY159" fmla="*/ 482797 h 1157500"/>
              <a:gd name="connsiteX160" fmla="*/ 39902 w 12192000"/>
              <a:gd name="connsiteY160" fmla="*/ 472284 h 1157500"/>
              <a:gd name="connsiteX161" fmla="*/ 117880 w 12192000"/>
              <a:gd name="connsiteY161" fmla="*/ 420956 h 1157500"/>
              <a:gd name="connsiteX162" fmla="*/ 238140 w 12192000"/>
              <a:gd name="connsiteY162" fmla="*/ 379297 h 1157500"/>
              <a:gd name="connsiteX163" fmla="*/ 249589 w 12192000"/>
              <a:gd name="connsiteY163" fmla="*/ 379517 h 1157500"/>
              <a:gd name="connsiteX164" fmla="*/ 296963 w 12192000"/>
              <a:gd name="connsiteY164" fmla="*/ 356102 h 1157500"/>
              <a:gd name="connsiteX165" fmla="*/ 339235 w 12192000"/>
              <a:gd name="connsiteY165" fmla="*/ 324425 h 1157500"/>
              <a:gd name="connsiteX166" fmla="*/ 447152 w 12192000"/>
              <a:gd name="connsiteY166" fmla="*/ 327423 h 1157500"/>
              <a:gd name="connsiteX167" fmla="*/ 475247 w 12192000"/>
              <a:gd name="connsiteY167" fmla="*/ 336714 h 1157500"/>
              <a:gd name="connsiteX168" fmla="*/ 477967 w 12192000"/>
              <a:gd name="connsiteY168" fmla="*/ 337960 h 1157500"/>
              <a:gd name="connsiteX169" fmla="*/ 703732 w 12192000"/>
              <a:gd name="connsiteY169" fmla="*/ 316599 h 1157500"/>
              <a:gd name="connsiteX170" fmla="*/ 853391 w 12192000"/>
              <a:gd name="connsiteY170" fmla="*/ 303591 h 1157500"/>
              <a:gd name="connsiteX171" fmla="*/ 925332 w 12192000"/>
              <a:gd name="connsiteY171" fmla="*/ 298686 h 1157500"/>
              <a:gd name="connsiteX172" fmla="*/ 941286 w 12192000"/>
              <a:gd name="connsiteY172" fmla="*/ 288932 h 1157500"/>
              <a:gd name="connsiteX173" fmla="*/ 950845 w 12192000"/>
              <a:gd name="connsiteY173" fmla="*/ 286595 h 1157500"/>
              <a:gd name="connsiteX174" fmla="*/ 953292 w 12192000"/>
              <a:gd name="connsiteY174" fmla="*/ 280892 h 1157500"/>
              <a:gd name="connsiteX175" fmla="*/ 967499 w 12192000"/>
              <a:gd name="connsiteY175" fmla="*/ 273760 h 1157500"/>
              <a:gd name="connsiteX176" fmla="*/ 1069267 w 12192000"/>
              <a:gd name="connsiteY176" fmla="*/ 262766 h 1157500"/>
              <a:gd name="connsiteX177" fmla="*/ 1138407 w 12192000"/>
              <a:gd name="connsiteY177" fmla="*/ 246567 h 1157500"/>
              <a:gd name="connsiteX178" fmla="*/ 1164931 w 12192000"/>
              <a:gd name="connsiteY178" fmla="*/ 238622 h 1157500"/>
              <a:gd name="connsiteX179" fmla="*/ 1211622 w 12192000"/>
              <a:gd name="connsiteY179" fmla="*/ 220676 h 1157500"/>
              <a:gd name="connsiteX180" fmla="*/ 1274567 w 12192000"/>
              <a:gd name="connsiteY180" fmla="*/ 203380 h 1157500"/>
              <a:gd name="connsiteX181" fmla="*/ 1325029 w 12192000"/>
              <a:gd name="connsiteY181" fmla="*/ 207937 h 1157500"/>
              <a:gd name="connsiteX182" fmla="*/ 1356805 w 12192000"/>
              <a:gd name="connsiteY182" fmla="*/ 203622 h 1157500"/>
              <a:gd name="connsiteX183" fmla="*/ 1468752 w 12192000"/>
              <a:gd name="connsiteY183" fmla="*/ 214604 h 1157500"/>
              <a:gd name="connsiteX184" fmla="*/ 1650750 w 12192000"/>
              <a:gd name="connsiteY184" fmla="*/ 165090 h 1157500"/>
              <a:gd name="connsiteX185" fmla="*/ 1655056 w 12192000"/>
              <a:gd name="connsiteY185" fmla="*/ 172106 h 1157500"/>
              <a:gd name="connsiteX186" fmla="*/ 1683220 w 12192000"/>
              <a:gd name="connsiteY186" fmla="*/ 169652 h 1157500"/>
              <a:gd name="connsiteX187" fmla="*/ 1685599 w 12192000"/>
              <a:gd name="connsiteY187" fmla="*/ 165388 h 1157500"/>
              <a:gd name="connsiteX188" fmla="*/ 1735783 w 12192000"/>
              <a:gd name="connsiteY188" fmla="*/ 177400 h 1157500"/>
              <a:gd name="connsiteX189" fmla="*/ 1797102 w 12192000"/>
              <a:gd name="connsiteY189" fmla="*/ 182289 h 1157500"/>
              <a:gd name="connsiteX190" fmla="*/ 1845638 w 12192000"/>
              <a:gd name="connsiteY190" fmla="*/ 163774 h 1157500"/>
              <a:gd name="connsiteX191" fmla="*/ 1848980 w 12192000"/>
              <a:gd name="connsiteY191" fmla="*/ 167516 h 1157500"/>
              <a:gd name="connsiteX192" fmla="*/ 1880587 w 12192000"/>
              <a:gd name="connsiteY192" fmla="*/ 165506 h 1157500"/>
              <a:gd name="connsiteX193" fmla="*/ 1995803 w 12192000"/>
              <a:gd name="connsiteY193" fmla="*/ 131847 h 1157500"/>
              <a:gd name="connsiteX194" fmla="*/ 2057448 w 12192000"/>
              <a:gd name="connsiteY194" fmla="*/ 128650 h 1157500"/>
              <a:gd name="connsiteX195" fmla="*/ 2119088 w 12192000"/>
              <a:gd name="connsiteY195" fmla="*/ 113508 h 1157500"/>
              <a:gd name="connsiteX196" fmla="*/ 2138831 w 12192000"/>
              <a:gd name="connsiteY196" fmla="*/ 116194 h 1157500"/>
              <a:gd name="connsiteX197" fmla="*/ 2214259 w 12192000"/>
              <a:gd name="connsiteY197" fmla="*/ 110542 h 1157500"/>
              <a:gd name="connsiteX198" fmla="*/ 2264911 w 12192000"/>
              <a:gd name="connsiteY198" fmla="*/ 101639 h 1157500"/>
              <a:gd name="connsiteX199" fmla="*/ 2454058 w 12192000"/>
              <a:gd name="connsiteY199" fmla="*/ 67266 h 1157500"/>
              <a:gd name="connsiteX200" fmla="*/ 2534188 w 12192000"/>
              <a:gd name="connsiteY200" fmla="*/ 63730 h 1157500"/>
              <a:gd name="connsiteX201" fmla="*/ 2616912 w 12192000"/>
              <a:gd name="connsiteY201" fmla="*/ 44757 h 1157500"/>
              <a:gd name="connsiteX202" fmla="*/ 2698592 w 12192000"/>
              <a:gd name="connsiteY202" fmla="*/ 35873 h 1157500"/>
              <a:gd name="connsiteX203" fmla="*/ 2891953 w 12192000"/>
              <a:gd name="connsiteY20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603601 w 12192000"/>
              <a:gd name="connsiteY147" fmla="*/ 193266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488543 w 12192000"/>
              <a:gd name="connsiteY146" fmla="*/ 144736 h 1157500"/>
              <a:gd name="connsiteX147" fmla="*/ 11603601 w 12192000"/>
              <a:gd name="connsiteY147" fmla="*/ 193266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488543 w 12192000"/>
              <a:gd name="connsiteY145" fmla="*/ 144736 h 1157500"/>
              <a:gd name="connsiteX146" fmla="*/ 11603601 w 12192000"/>
              <a:gd name="connsiteY146" fmla="*/ 193266 h 1157500"/>
              <a:gd name="connsiteX147" fmla="*/ 11736204 w 12192000"/>
              <a:gd name="connsiteY147" fmla="*/ 277509 h 1157500"/>
              <a:gd name="connsiteX148" fmla="*/ 11705740 w 12192000"/>
              <a:gd name="connsiteY148" fmla="*/ 250993 h 1157500"/>
              <a:gd name="connsiteX149" fmla="*/ 11819139 w 12192000"/>
              <a:gd name="connsiteY149" fmla="*/ 304143 h 1157500"/>
              <a:gd name="connsiteX150" fmla="*/ 11835615 w 12192000"/>
              <a:gd name="connsiteY150" fmla="*/ 305790 h 1157500"/>
              <a:gd name="connsiteX151" fmla="*/ 11980134 w 12192000"/>
              <a:gd name="connsiteY151" fmla="*/ 321911 h 1157500"/>
              <a:gd name="connsiteX152" fmla="*/ 12174576 w 12192000"/>
              <a:gd name="connsiteY152" fmla="*/ 376108 h 1157500"/>
              <a:gd name="connsiteX153" fmla="*/ 12192000 w 12192000"/>
              <a:gd name="connsiteY153" fmla="*/ 379233 h 1157500"/>
              <a:gd name="connsiteX154" fmla="*/ 12192000 w 12192000"/>
              <a:gd name="connsiteY154" fmla="*/ 1157500 h 1157500"/>
              <a:gd name="connsiteX155" fmla="*/ 0 w 12192000"/>
              <a:gd name="connsiteY155" fmla="*/ 1157500 h 1157500"/>
              <a:gd name="connsiteX156" fmla="*/ 0 w 12192000"/>
              <a:gd name="connsiteY156" fmla="*/ 483545 h 1157500"/>
              <a:gd name="connsiteX157" fmla="*/ 5331 w 12192000"/>
              <a:gd name="connsiteY157" fmla="*/ 482797 h 1157500"/>
              <a:gd name="connsiteX158" fmla="*/ 39902 w 12192000"/>
              <a:gd name="connsiteY158" fmla="*/ 472284 h 1157500"/>
              <a:gd name="connsiteX159" fmla="*/ 117880 w 12192000"/>
              <a:gd name="connsiteY159" fmla="*/ 420956 h 1157500"/>
              <a:gd name="connsiteX160" fmla="*/ 238140 w 12192000"/>
              <a:gd name="connsiteY160" fmla="*/ 379297 h 1157500"/>
              <a:gd name="connsiteX161" fmla="*/ 249589 w 12192000"/>
              <a:gd name="connsiteY161" fmla="*/ 379517 h 1157500"/>
              <a:gd name="connsiteX162" fmla="*/ 296963 w 12192000"/>
              <a:gd name="connsiteY162" fmla="*/ 356102 h 1157500"/>
              <a:gd name="connsiteX163" fmla="*/ 339235 w 12192000"/>
              <a:gd name="connsiteY163" fmla="*/ 324425 h 1157500"/>
              <a:gd name="connsiteX164" fmla="*/ 447152 w 12192000"/>
              <a:gd name="connsiteY164" fmla="*/ 327423 h 1157500"/>
              <a:gd name="connsiteX165" fmla="*/ 475247 w 12192000"/>
              <a:gd name="connsiteY165" fmla="*/ 336714 h 1157500"/>
              <a:gd name="connsiteX166" fmla="*/ 477967 w 12192000"/>
              <a:gd name="connsiteY166" fmla="*/ 337960 h 1157500"/>
              <a:gd name="connsiteX167" fmla="*/ 703732 w 12192000"/>
              <a:gd name="connsiteY167" fmla="*/ 316599 h 1157500"/>
              <a:gd name="connsiteX168" fmla="*/ 853391 w 12192000"/>
              <a:gd name="connsiteY168" fmla="*/ 303591 h 1157500"/>
              <a:gd name="connsiteX169" fmla="*/ 925332 w 12192000"/>
              <a:gd name="connsiteY169" fmla="*/ 298686 h 1157500"/>
              <a:gd name="connsiteX170" fmla="*/ 941286 w 12192000"/>
              <a:gd name="connsiteY170" fmla="*/ 288932 h 1157500"/>
              <a:gd name="connsiteX171" fmla="*/ 950845 w 12192000"/>
              <a:gd name="connsiteY171" fmla="*/ 286595 h 1157500"/>
              <a:gd name="connsiteX172" fmla="*/ 953292 w 12192000"/>
              <a:gd name="connsiteY172" fmla="*/ 280892 h 1157500"/>
              <a:gd name="connsiteX173" fmla="*/ 967499 w 12192000"/>
              <a:gd name="connsiteY173" fmla="*/ 273760 h 1157500"/>
              <a:gd name="connsiteX174" fmla="*/ 1069267 w 12192000"/>
              <a:gd name="connsiteY174" fmla="*/ 262766 h 1157500"/>
              <a:gd name="connsiteX175" fmla="*/ 1138407 w 12192000"/>
              <a:gd name="connsiteY175" fmla="*/ 246567 h 1157500"/>
              <a:gd name="connsiteX176" fmla="*/ 1164931 w 12192000"/>
              <a:gd name="connsiteY176" fmla="*/ 238622 h 1157500"/>
              <a:gd name="connsiteX177" fmla="*/ 1211622 w 12192000"/>
              <a:gd name="connsiteY177" fmla="*/ 220676 h 1157500"/>
              <a:gd name="connsiteX178" fmla="*/ 1274567 w 12192000"/>
              <a:gd name="connsiteY178" fmla="*/ 203380 h 1157500"/>
              <a:gd name="connsiteX179" fmla="*/ 1325029 w 12192000"/>
              <a:gd name="connsiteY179" fmla="*/ 207937 h 1157500"/>
              <a:gd name="connsiteX180" fmla="*/ 1356805 w 12192000"/>
              <a:gd name="connsiteY180" fmla="*/ 203622 h 1157500"/>
              <a:gd name="connsiteX181" fmla="*/ 1468752 w 12192000"/>
              <a:gd name="connsiteY181" fmla="*/ 214604 h 1157500"/>
              <a:gd name="connsiteX182" fmla="*/ 1650750 w 12192000"/>
              <a:gd name="connsiteY182" fmla="*/ 165090 h 1157500"/>
              <a:gd name="connsiteX183" fmla="*/ 1655056 w 12192000"/>
              <a:gd name="connsiteY183" fmla="*/ 172106 h 1157500"/>
              <a:gd name="connsiteX184" fmla="*/ 1683220 w 12192000"/>
              <a:gd name="connsiteY184" fmla="*/ 169652 h 1157500"/>
              <a:gd name="connsiteX185" fmla="*/ 1685599 w 12192000"/>
              <a:gd name="connsiteY185" fmla="*/ 165388 h 1157500"/>
              <a:gd name="connsiteX186" fmla="*/ 1735783 w 12192000"/>
              <a:gd name="connsiteY186" fmla="*/ 177400 h 1157500"/>
              <a:gd name="connsiteX187" fmla="*/ 1797102 w 12192000"/>
              <a:gd name="connsiteY187" fmla="*/ 182289 h 1157500"/>
              <a:gd name="connsiteX188" fmla="*/ 1845638 w 12192000"/>
              <a:gd name="connsiteY188" fmla="*/ 163774 h 1157500"/>
              <a:gd name="connsiteX189" fmla="*/ 1848980 w 12192000"/>
              <a:gd name="connsiteY189" fmla="*/ 167516 h 1157500"/>
              <a:gd name="connsiteX190" fmla="*/ 1880587 w 12192000"/>
              <a:gd name="connsiteY190" fmla="*/ 165506 h 1157500"/>
              <a:gd name="connsiteX191" fmla="*/ 1995803 w 12192000"/>
              <a:gd name="connsiteY191" fmla="*/ 131847 h 1157500"/>
              <a:gd name="connsiteX192" fmla="*/ 2057448 w 12192000"/>
              <a:gd name="connsiteY192" fmla="*/ 128650 h 1157500"/>
              <a:gd name="connsiteX193" fmla="*/ 2119088 w 12192000"/>
              <a:gd name="connsiteY193" fmla="*/ 113508 h 1157500"/>
              <a:gd name="connsiteX194" fmla="*/ 2138831 w 12192000"/>
              <a:gd name="connsiteY194" fmla="*/ 116194 h 1157500"/>
              <a:gd name="connsiteX195" fmla="*/ 2214259 w 12192000"/>
              <a:gd name="connsiteY195" fmla="*/ 110542 h 1157500"/>
              <a:gd name="connsiteX196" fmla="*/ 2264911 w 12192000"/>
              <a:gd name="connsiteY196" fmla="*/ 101639 h 1157500"/>
              <a:gd name="connsiteX197" fmla="*/ 2454058 w 12192000"/>
              <a:gd name="connsiteY197" fmla="*/ 67266 h 1157500"/>
              <a:gd name="connsiteX198" fmla="*/ 2534188 w 12192000"/>
              <a:gd name="connsiteY198" fmla="*/ 63730 h 1157500"/>
              <a:gd name="connsiteX199" fmla="*/ 2616912 w 12192000"/>
              <a:gd name="connsiteY199" fmla="*/ 44757 h 1157500"/>
              <a:gd name="connsiteX200" fmla="*/ 2698592 w 12192000"/>
              <a:gd name="connsiteY200" fmla="*/ 35873 h 1157500"/>
              <a:gd name="connsiteX201" fmla="*/ 2891953 w 12192000"/>
              <a:gd name="connsiteY201" fmla="*/ 28541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200" fmla="*/ 11293091 w 12192000"/>
              <a:gd name="connsiteY200" fmla="*/ 92042 h 1157500"/>
              <a:gd name="connsiteX201" fmla="*/ 11402389 w 12192000"/>
              <a:gd name="connsiteY201" fmla="*/ 189282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200" fmla="*/ 11293091 w 12192000"/>
              <a:gd name="connsiteY200" fmla="*/ 92042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488543 w 12192000"/>
              <a:gd name="connsiteY2" fmla="*/ 144736 h 1157500"/>
              <a:gd name="connsiteX3" fmla="*/ 11603601 w 12192000"/>
              <a:gd name="connsiteY3" fmla="*/ 193266 h 1157500"/>
              <a:gd name="connsiteX4" fmla="*/ 11736204 w 12192000"/>
              <a:gd name="connsiteY4" fmla="*/ 277509 h 1157500"/>
              <a:gd name="connsiteX5" fmla="*/ 11705740 w 12192000"/>
              <a:gd name="connsiteY5" fmla="*/ 250993 h 1157500"/>
              <a:gd name="connsiteX6" fmla="*/ 11819139 w 12192000"/>
              <a:gd name="connsiteY6" fmla="*/ 304143 h 1157500"/>
              <a:gd name="connsiteX7" fmla="*/ 11835615 w 12192000"/>
              <a:gd name="connsiteY7" fmla="*/ 305790 h 1157500"/>
              <a:gd name="connsiteX8" fmla="*/ 11980134 w 12192000"/>
              <a:gd name="connsiteY8" fmla="*/ 321911 h 1157500"/>
              <a:gd name="connsiteX9" fmla="*/ 12174576 w 12192000"/>
              <a:gd name="connsiteY9" fmla="*/ 376108 h 1157500"/>
              <a:gd name="connsiteX10" fmla="*/ 12192000 w 12192000"/>
              <a:gd name="connsiteY10" fmla="*/ 379233 h 1157500"/>
              <a:gd name="connsiteX11" fmla="*/ 12192000 w 12192000"/>
              <a:gd name="connsiteY11" fmla="*/ 1157500 h 1157500"/>
              <a:gd name="connsiteX12" fmla="*/ 0 w 12192000"/>
              <a:gd name="connsiteY12" fmla="*/ 1157500 h 1157500"/>
              <a:gd name="connsiteX13" fmla="*/ 0 w 12192000"/>
              <a:gd name="connsiteY13" fmla="*/ 483545 h 1157500"/>
              <a:gd name="connsiteX14" fmla="*/ 5331 w 12192000"/>
              <a:gd name="connsiteY14" fmla="*/ 482797 h 1157500"/>
              <a:gd name="connsiteX15" fmla="*/ 39902 w 12192000"/>
              <a:gd name="connsiteY15" fmla="*/ 472284 h 1157500"/>
              <a:gd name="connsiteX16" fmla="*/ 117880 w 12192000"/>
              <a:gd name="connsiteY16" fmla="*/ 420956 h 1157500"/>
              <a:gd name="connsiteX17" fmla="*/ 238140 w 12192000"/>
              <a:gd name="connsiteY17" fmla="*/ 379297 h 1157500"/>
              <a:gd name="connsiteX18" fmla="*/ 249589 w 12192000"/>
              <a:gd name="connsiteY18" fmla="*/ 379517 h 1157500"/>
              <a:gd name="connsiteX19" fmla="*/ 296963 w 12192000"/>
              <a:gd name="connsiteY19" fmla="*/ 356102 h 1157500"/>
              <a:gd name="connsiteX20" fmla="*/ 339235 w 12192000"/>
              <a:gd name="connsiteY20" fmla="*/ 324425 h 1157500"/>
              <a:gd name="connsiteX21" fmla="*/ 447152 w 12192000"/>
              <a:gd name="connsiteY21" fmla="*/ 327423 h 1157500"/>
              <a:gd name="connsiteX22" fmla="*/ 475247 w 12192000"/>
              <a:gd name="connsiteY22" fmla="*/ 336714 h 1157500"/>
              <a:gd name="connsiteX23" fmla="*/ 477967 w 12192000"/>
              <a:gd name="connsiteY23" fmla="*/ 337960 h 1157500"/>
              <a:gd name="connsiteX24" fmla="*/ 703732 w 12192000"/>
              <a:gd name="connsiteY24" fmla="*/ 316599 h 1157500"/>
              <a:gd name="connsiteX25" fmla="*/ 853391 w 12192000"/>
              <a:gd name="connsiteY25" fmla="*/ 303591 h 1157500"/>
              <a:gd name="connsiteX26" fmla="*/ 925332 w 12192000"/>
              <a:gd name="connsiteY26" fmla="*/ 298686 h 1157500"/>
              <a:gd name="connsiteX27" fmla="*/ 941286 w 12192000"/>
              <a:gd name="connsiteY27" fmla="*/ 288932 h 1157500"/>
              <a:gd name="connsiteX28" fmla="*/ 950845 w 12192000"/>
              <a:gd name="connsiteY28" fmla="*/ 286595 h 1157500"/>
              <a:gd name="connsiteX29" fmla="*/ 953292 w 12192000"/>
              <a:gd name="connsiteY29" fmla="*/ 280892 h 1157500"/>
              <a:gd name="connsiteX30" fmla="*/ 967499 w 12192000"/>
              <a:gd name="connsiteY30" fmla="*/ 273760 h 1157500"/>
              <a:gd name="connsiteX31" fmla="*/ 1069267 w 12192000"/>
              <a:gd name="connsiteY31" fmla="*/ 262766 h 1157500"/>
              <a:gd name="connsiteX32" fmla="*/ 1138407 w 12192000"/>
              <a:gd name="connsiteY32" fmla="*/ 246567 h 1157500"/>
              <a:gd name="connsiteX33" fmla="*/ 1164931 w 12192000"/>
              <a:gd name="connsiteY33" fmla="*/ 238622 h 1157500"/>
              <a:gd name="connsiteX34" fmla="*/ 1211622 w 12192000"/>
              <a:gd name="connsiteY34" fmla="*/ 220676 h 1157500"/>
              <a:gd name="connsiteX35" fmla="*/ 1274567 w 12192000"/>
              <a:gd name="connsiteY35" fmla="*/ 203380 h 1157500"/>
              <a:gd name="connsiteX36" fmla="*/ 1325029 w 12192000"/>
              <a:gd name="connsiteY36" fmla="*/ 207937 h 1157500"/>
              <a:gd name="connsiteX37" fmla="*/ 1356805 w 12192000"/>
              <a:gd name="connsiteY37" fmla="*/ 203622 h 1157500"/>
              <a:gd name="connsiteX38" fmla="*/ 1468752 w 12192000"/>
              <a:gd name="connsiteY38" fmla="*/ 214604 h 1157500"/>
              <a:gd name="connsiteX39" fmla="*/ 1650750 w 12192000"/>
              <a:gd name="connsiteY39" fmla="*/ 165090 h 1157500"/>
              <a:gd name="connsiteX40" fmla="*/ 1655056 w 12192000"/>
              <a:gd name="connsiteY40" fmla="*/ 172106 h 1157500"/>
              <a:gd name="connsiteX41" fmla="*/ 1683220 w 12192000"/>
              <a:gd name="connsiteY41" fmla="*/ 169652 h 1157500"/>
              <a:gd name="connsiteX42" fmla="*/ 1685599 w 12192000"/>
              <a:gd name="connsiteY42" fmla="*/ 165388 h 1157500"/>
              <a:gd name="connsiteX43" fmla="*/ 1735783 w 12192000"/>
              <a:gd name="connsiteY43" fmla="*/ 177400 h 1157500"/>
              <a:gd name="connsiteX44" fmla="*/ 1797102 w 12192000"/>
              <a:gd name="connsiteY44" fmla="*/ 182289 h 1157500"/>
              <a:gd name="connsiteX45" fmla="*/ 1845638 w 12192000"/>
              <a:gd name="connsiteY45" fmla="*/ 163774 h 1157500"/>
              <a:gd name="connsiteX46" fmla="*/ 1848980 w 12192000"/>
              <a:gd name="connsiteY46" fmla="*/ 167516 h 1157500"/>
              <a:gd name="connsiteX47" fmla="*/ 1880587 w 12192000"/>
              <a:gd name="connsiteY47" fmla="*/ 165506 h 1157500"/>
              <a:gd name="connsiteX48" fmla="*/ 1995803 w 12192000"/>
              <a:gd name="connsiteY48" fmla="*/ 131847 h 1157500"/>
              <a:gd name="connsiteX49" fmla="*/ 2057448 w 12192000"/>
              <a:gd name="connsiteY49" fmla="*/ 128650 h 1157500"/>
              <a:gd name="connsiteX50" fmla="*/ 2119088 w 12192000"/>
              <a:gd name="connsiteY50" fmla="*/ 113508 h 1157500"/>
              <a:gd name="connsiteX51" fmla="*/ 2138831 w 12192000"/>
              <a:gd name="connsiteY51" fmla="*/ 116194 h 1157500"/>
              <a:gd name="connsiteX52" fmla="*/ 2214259 w 12192000"/>
              <a:gd name="connsiteY52" fmla="*/ 110542 h 1157500"/>
              <a:gd name="connsiteX53" fmla="*/ 2264911 w 12192000"/>
              <a:gd name="connsiteY53" fmla="*/ 101639 h 1157500"/>
              <a:gd name="connsiteX54" fmla="*/ 2454058 w 12192000"/>
              <a:gd name="connsiteY54" fmla="*/ 67266 h 1157500"/>
              <a:gd name="connsiteX55" fmla="*/ 2534188 w 12192000"/>
              <a:gd name="connsiteY55" fmla="*/ 63730 h 1157500"/>
              <a:gd name="connsiteX56" fmla="*/ 2616912 w 12192000"/>
              <a:gd name="connsiteY56" fmla="*/ 44757 h 1157500"/>
              <a:gd name="connsiteX57" fmla="*/ 2698592 w 12192000"/>
              <a:gd name="connsiteY57" fmla="*/ 35873 h 1157500"/>
              <a:gd name="connsiteX58" fmla="*/ 2891953 w 12192000"/>
              <a:gd name="connsiteY58" fmla="*/ 28541 h 1157500"/>
              <a:gd name="connsiteX59" fmla="*/ 3052621 w 12192000"/>
              <a:gd name="connsiteY59" fmla="*/ 7598 h 1157500"/>
              <a:gd name="connsiteX60" fmla="*/ 3145220 w 12192000"/>
              <a:gd name="connsiteY60" fmla="*/ 9845 h 1157500"/>
              <a:gd name="connsiteX61" fmla="*/ 3233309 w 12192000"/>
              <a:gd name="connsiteY61" fmla="*/ 2536 h 1157500"/>
              <a:gd name="connsiteX62" fmla="*/ 3320851 w 12192000"/>
              <a:gd name="connsiteY62" fmla="*/ 12470 h 1157500"/>
              <a:gd name="connsiteX63" fmla="*/ 3394552 w 12192000"/>
              <a:gd name="connsiteY63" fmla="*/ 31847 h 1157500"/>
              <a:gd name="connsiteX64" fmla="*/ 3462252 w 12192000"/>
              <a:gd name="connsiteY64" fmla="*/ 62214 h 1157500"/>
              <a:gd name="connsiteX65" fmla="*/ 3504799 w 12192000"/>
              <a:gd name="connsiteY65" fmla="*/ 86931 h 1157500"/>
              <a:gd name="connsiteX66" fmla="*/ 3568807 w 12192000"/>
              <a:gd name="connsiteY66" fmla="*/ 78125 h 1157500"/>
              <a:gd name="connsiteX67" fmla="*/ 3571993 w 12192000"/>
              <a:gd name="connsiteY67" fmla="*/ 80673 h 1157500"/>
              <a:gd name="connsiteX68" fmla="*/ 3590879 w 12192000"/>
              <a:gd name="connsiteY68" fmla="*/ 93683 h 1157500"/>
              <a:gd name="connsiteX69" fmla="*/ 3623973 w 12192000"/>
              <a:gd name="connsiteY69" fmla="*/ 86652 h 1157500"/>
              <a:gd name="connsiteX70" fmla="*/ 3636728 w 12192000"/>
              <a:gd name="connsiteY70" fmla="*/ 91587 h 1157500"/>
              <a:gd name="connsiteX71" fmla="*/ 3676976 w 12192000"/>
              <a:gd name="connsiteY71" fmla="*/ 90168 h 1157500"/>
              <a:gd name="connsiteX72" fmla="*/ 3722653 w 12192000"/>
              <a:gd name="connsiteY72" fmla="*/ 108931 h 1157500"/>
              <a:gd name="connsiteX73" fmla="*/ 3775112 w 12192000"/>
              <a:gd name="connsiteY73" fmla="*/ 92538 h 1157500"/>
              <a:gd name="connsiteX74" fmla="*/ 3932956 w 12192000"/>
              <a:gd name="connsiteY74" fmla="*/ 115905 h 1157500"/>
              <a:gd name="connsiteX75" fmla="*/ 4100593 w 12192000"/>
              <a:gd name="connsiteY75" fmla="*/ 157402 h 1157500"/>
              <a:gd name="connsiteX76" fmla="*/ 4316364 w 12192000"/>
              <a:gd name="connsiteY76" fmla="*/ 171021 h 1157500"/>
              <a:gd name="connsiteX77" fmla="*/ 4387387 w 12192000"/>
              <a:gd name="connsiteY77" fmla="*/ 157928 h 1157500"/>
              <a:gd name="connsiteX78" fmla="*/ 4427957 w 12192000"/>
              <a:gd name="connsiteY78" fmla="*/ 171094 h 1157500"/>
              <a:gd name="connsiteX79" fmla="*/ 4502291 w 12192000"/>
              <a:gd name="connsiteY79" fmla="*/ 181765 h 1157500"/>
              <a:gd name="connsiteX80" fmla="*/ 4600771 w 12192000"/>
              <a:gd name="connsiteY80" fmla="*/ 205711 h 1157500"/>
              <a:gd name="connsiteX81" fmla="*/ 4644102 w 12192000"/>
              <a:gd name="connsiteY81" fmla="*/ 203931 h 1157500"/>
              <a:gd name="connsiteX82" fmla="*/ 4652752 w 12192000"/>
              <a:gd name="connsiteY82" fmla="*/ 204470 h 1157500"/>
              <a:gd name="connsiteX83" fmla="*/ 4652896 w 12192000"/>
              <a:gd name="connsiteY83" fmla="*/ 204854 h 1157500"/>
              <a:gd name="connsiteX84" fmla="*/ 4685303 w 12192000"/>
              <a:gd name="connsiteY84" fmla="*/ 206507 h 1157500"/>
              <a:gd name="connsiteX85" fmla="*/ 4690886 w 12192000"/>
              <a:gd name="connsiteY85" fmla="*/ 209335 h 1157500"/>
              <a:gd name="connsiteX86" fmla="*/ 4725430 w 12192000"/>
              <a:gd name="connsiteY86" fmla="*/ 232300 h 1157500"/>
              <a:gd name="connsiteX87" fmla="*/ 4800051 w 12192000"/>
              <a:gd name="connsiteY87" fmla="*/ 224667 h 1157500"/>
              <a:gd name="connsiteX88" fmla="*/ 4875115 w 12192000"/>
              <a:gd name="connsiteY88" fmla="*/ 257918 h 1157500"/>
              <a:gd name="connsiteX89" fmla="*/ 4936450 w 12192000"/>
              <a:gd name="connsiteY89" fmla="*/ 274470 h 1157500"/>
              <a:gd name="connsiteX90" fmla="*/ 5030961 w 12192000"/>
              <a:gd name="connsiteY90" fmla="*/ 299480 h 1157500"/>
              <a:gd name="connsiteX91" fmla="*/ 5082734 w 12192000"/>
              <a:gd name="connsiteY91" fmla="*/ 302149 h 1157500"/>
              <a:gd name="connsiteX92" fmla="*/ 5138799 w 12192000"/>
              <a:gd name="connsiteY92" fmla="*/ 297368 h 1157500"/>
              <a:gd name="connsiteX93" fmla="*/ 5259695 w 12192000"/>
              <a:gd name="connsiteY93" fmla="*/ 324044 h 1157500"/>
              <a:gd name="connsiteX94" fmla="*/ 5359642 w 12192000"/>
              <a:gd name="connsiteY94" fmla="*/ 334143 h 1157500"/>
              <a:gd name="connsiteX95" fmla="*/ 5372918 w 12192000"/>
              <a:gd name="connsiteY95" fmla="*/ 330402 h 1157500"/>
              <a:gd name="connsiteX96" fmla="*/ 5396084 w 12192000"/>
              <a:gd name="connsiteY96" fmla="*/ 321836 h 1157500"/>
              <a:gd name="connsiteX97" fmla="*/ 5414292 w 12192000"/>
              <a:gd name="connsiteY97" fmla="*/ 314431 h 1157500"/>
              <a:gd name="connsiteX98" fmla="*/ 5487276 w 12192000"/>
              <a:gd name="connsiteY98" fmla="*/ 300918 h 1157500"/>
              <a:gd name="connsiteX99" fmla="*/ 5612716 w 12192000"/>
              <a:gd name="connsiteY99" fmla="*/ 301686 h 1157500"/>
              <a:gd name="connsiteX100" fmla="*/ 5864813 w 12192000"/>
              <a:gd name="connsiteY100" fmla="*/ 251420 h 1157500"/>
              <a:gd name="connsiteX101" fmla="*/ 6151392 w 12192000"/>
              <a:gd name="connsiteY101" fmla="*/ 219300 h 1157500"/>
              <a:gd name="connsiteX102" fmla="*/ 6209396 w 12192000"/>
              <a:gd name="connsiteY102" fmla="*/ 214037 h 1157500"/>
              <a:gd name="connsiteX103" fmla="*/ 6269898 w 12192000"/>
              <a:gd name="connsiteY103" fmla="*/ 219868 h 1157500"/>
              <a:gd name="connsiteX104" fmla="*/ 6352373 w 12192000"/>
              <a:gd name="connsiteY104" fmla="*/ 202729 h 1157500"/>
              <a:gd name="connsiteX105" fmla="*/ 6353759 w 12192000"/>
              <a:gd name="connsiteY105" fmla="*/ 202703 h 1157500"/>
              <a:gd name="connsiteX106" fmla="*/ 6363346 w 12192000"/>
              <a:gd name="connsiteY106" fmla="*/ 190268 h 1157500"/>
              <a:gd name="connsiteX107" fmla="*/ 6400681 w 12192000"/>
              <a:gd name="connsiteY107" fmla="*/ 197970 h 1157500"/>
              <a:gd name="connsiteX108" fmla="*/ 6402041 w 12192000"/>
              <a:gd name="connsiteY108" fmla="*/ 200641 h 1157500"/>
              <a:gd name="connsiteX109" fmla="*/ 6502019 w 12192000"/>
              <a:gd name="connsiteY109" fmla="*/ 192356 h 1157500"/>
              <a:gd name="connsiteX110" fmla="*/ 6518229 w 12192000"/>
              <a:gd name="connsiteY110" fmla="*/ 191407 h 1157500"/>
              <a:gd name="connsiteX111" fmla="*/ 6595639 w 12192000"/>
              <a:gd name="connsiteY111" fmla="*/ 168164 h 1157500"/>
              <a:gd name="connsiteX112" fmla="*/ 6692265 w 12192000"/>
              <a:gd name="connsiteY112" fmla="*/ 164829 h 1157500"/>
              <a:gd name="connsiteX113" fmla="*/ 6697219 w 12192000"/>
              <a:gd name="connsiteY113" fmla="*/ 165301 h 1157500"/>
              <a:gd name="connsiteX114" fmla="*/ 6713656 w 12192000"/>
              <a:gd name="connsiteY114" fmla="*/ 153600 h 1157500"/>
              <a:gd name="connsiteX115" fmla="*/ 6714383 w 12192000"/>
              <a:gd name="connsiteY115" fmla="*/ 150425 h 1157500"/>
              <a:gd name="connsiteX116" fmla="*/ 6774793 w 12192000"/>
              <a:gd name="connsiteY116" fmla="*/ 159713 h 1157500"/>
              <a:gd name="connsiteX117" fmla="*/ 6782112 w 12192000"/>
              <a:gd name="connsiteY117" fmla="*/ 155255 h 1157500"/>
              <a:gd name="connsiteX118" fmla="*/ 6878958 w 12192000"/>
              <a:gd name="connsiteY118" fmla="*/ 180824 h 1157500"/>
              <a:gd name="connsiteX119" fmla="*/ 6894439 w 12192000"/>
              <a:gd name="connsiteY119" fmla="*/ 177642 h 1157500"/>
              <a:gd name="connsiteX120" fmla="*/ 6963220 w 12192000"/>
              <a:gd name="connsiteY120" fmla="*/ 167304 h 1157500"/>
              <a:gd name="connsiteX121" fmla="*/ 6976706 w 12192000"/>
              <a:gd name="connsiteY121" fmla="*/ 170894 h 1157500"/>
              <a:gd name="connsiteX122" fmla="*/ 6987064 w 12192000"/>
              <a:gd name="connsiteY122" fmla="*/ 160402 h 1157500"/>
              <a:gd name="connsiteX123" fmla="*/ 7058714 w 12192000"/>
              <a:gd name="connsiteY123" fmla="*/ 175992 h 1157500"/>
              <a:gd name="connsiteX124" fmla="*/ 7060499 w 12192000"/>
              <a:gd name="connsiteY124" fmla="*/ 176063 h 1157500"/>
              <a:gd name="connsiteX125" fmla="*/ 7176563 w 12192000"/>
              <a:gd name="connsiteY125" fmla="*/ 173244 h 1157500"/>
              <a:gd name="connsiteX126" fmla="*/ 7205529 w 12192000"/>
              <a:gd name="connsiteY126" fmla="*/ 181011 h 1157500"/>
              <a:gd name="connsiteX127" fmla="*/ 7310118 w 12192000"/>
              <a:gd name="connsiteY127" fmla="*/ 162605 h 1157500"/>
              <a:gd name="connsiteX128" fmla="*/ 7673859 w 12192000"/>
              <a:gd name="connsiteY128" fmla="*/ 150336 h 1157500"/>
              <a:gd name="connsiteX129" fmla="*/ 7692748 w 12192000"/>
              <a:gd name="connsiteY129" fmla="*/ 161537 h 1157500"/>
              <a:gd name="connsiteX130" fmla="*/ 7756672 w 12192000"/>
              <a:gd name="connsiteY130" fmla="*/ 157372 h 1157500"/>
              <a:gd name="connsiteX131" fmla="*/ 7974189 w 12192000"/>
              <a:gd name="connsiteY131" fmla="*/ 154819 h 1157500"/>
              <a:gd name="connsiteX132" fmla="*/ 8101969 w 12192000"/>
              <a:gd name="connsiteY132" fmla="*/ 144495 h 1157500"/>
              <a:gd name="connsiteX133" fmla="*/ 8106826 w 12192000"/>
              <a:gd name="connsiteY133" fmla="*/ 139853 h 1157500"/>
              <a:gd name="connsiteX134" fmla="*/ 8162058 w 12192000"/>
              <a:gd name="connsiteY134" fmla="*/ 96704 h 1157500"/>
              <a:gd name="connsiteX135" fmla="*/ 8184568 w 12192000"/>
              <a:gd name="connsiteY135" fmla="*/ 93990 h 1157500"/>
              <a:gd name="connsiteX136" fmla="*/ 8228227 w 12192000"/>
              <a:gd name="connsiteY136" fmla="*/ 105972 h 1157500"/>
              <a:gd name="connsiteX137" fmla="*/ 8237963 w 12192000"/>
              <a:gd name="connsiteY137" fmla="*/ 106996 h 1157500"/>
              <a:gd name="connsiteX138" fmla="*/ 8248358 w 12192000"/>
              <a:gd name="connsiteY138" fmla="*/ 106062 h 1157500"/>
              <a:gd name="connsiteX139" fmla="*/ 8249309 w 12192000"/>
              <a:gd name="connsiteY139" fmla="*/ 106698 h 1157500"/>
              <a:gd name="connsiteX140" fmla="*/ 8249997 w 12192000"/>
              <a:gd name="connsiteY140" fmla="*/ 105915 h 1157500"/>
              <a:gd name="connsiteX141" fmla="*/ 8272162 w 12192000"/>
              <a:gd name="connsiteY141" fmla="*/ 103924 h 1157500"/>
              <a:gd name="connsiteX142" fmla="*/ 8292349 w 12192000"/>
              <a:gd name="connsiteY142" fmla="*/ 97480 h 1157500"/>
              <a:gd name="connsiteX143" fmla="*/ 8307239 w 12192000"/>
              <a:gd name="connsiteY143" fmla="*/ 94591 h 1157500"/>
              <a:gd name="connsiteX144" fmla="*/ 8339282 w 12192000"/>
              <a:gd name="connsiteY144" fmla="*/ 108942 h 1157500"/>
              <a:gd name="connsiteX145" fmla="*/ 8346156 w 12192000"/>
              <a:gd name="connsiteY145" fmla="*/ 111227 h 1157500"/>
              <a:gd name="connsiteX146" fmla="*/ 8346467 w 12192000"/>
              <a:gd name="connsiteY146" fmla="*/ 111024 h 1157500"/>
              <a:gd name="connsiteX147" fmla="*/ 8354069 w 12192000"/>
              <a:gd name="connsiteY147" fmla="*/ 112942 h 1157500"/>
              <a:gd name="connsiteX148" fmla="*/ 8358687 w 12192000"/>
              <a:gd name="connsiteY148" fmla="*/ 115393 h 1157500"/>
              <a:gd name="connsiteX149" fmla="*/ 8433385 w 12192000"/>
              <a:gd name="connsiteY149" fmla="*/ 99669 h 1157500"/>
              <a:gd name="connsiteX150" fmla="*/ 8533779 w 12192000"/>
              <a:gd name="connsiteY150" fmla="*/ 98374 h 1157500"/>
              <a:gd name="connsiteX151" fmla="*/ 8632833 w 12192000"/>
              <a:gd name="connsiteY151" fmla="*/ 100532 h 1157500"/>
              <a:gd name="connsiteX152" fmla="*/ 8668523 w 12192000"/>
              <a:gd name="connsiteY152" fmla="*/ 102979 h 1157500"/>
              <a:gd name="connsiteX153" fmla="*/ 8732893 w 12192000"/>
              <a:gd name="connsiteY153" fmla="*/ 99991 h 1157500"/>
              <a:gd name="connsiteX154" fmla="*/ 8764071 w 12192000"/>
              <a:gd name="connsiteY154" fmla="*/ 94587 h 1157500"/>
              <a:gd name="connsiteX155" fmla="*/ 8767004 w 12192000"/>
              <a:gd name="connsiteY155" fmla="*/ 91519 h 1157500"/>
              <a:gd name="connsiteX156" fmla="*/ 8772553 w 12192000"/>
              <a:gd name="connsiteY156" fmla="*/ 90314 h 1157500"/>
              <a:gd name="connsiteX157" fmla="*/ 8787201 w 12192000"/>
              <a:gd name="connsiteY157" fmla="*/ 92033 h 1157500"/>
              <a:gd name="connsiteX158" fmla="*/ 8792624 w 12192000"/>
              <a:gd name="connsiteY158" fmla="*/ 93503 h 1157500"/>
              <a:gd name="connsiteX159" fmla="*/ 8800741 w 12192000"/>
              <a:gd name="connsiteY159" fmla="*/ 93897 h 1157500"/>
              <a:gd name="connsiteX160" fmla="*/ 8800966 w 12192000"/>
              <a:gd name="connsiteY160" fmla="*/ 93645 h 1157500"/>
              <a:gd name="connsiteX161" fmla="*/ 8808513 w 12192000"/>
              <a:gd name="connsiteY161" fmla="*/ 94530 h 1157500"/>
              <a:gd name="connsiteX162" fmla="*/ 8845110 w 12192000"/>
              <a:gd name="connsiteY162" fmla="*/ 102179 h 1157500"/>
              <a:gd name="connsiteX163" fmla="*/ 8917529 w 12192000"/>
              <a:gd name="connsiteY163" fmla="*/ 76373 h 1157500"/>
              <a:gd name="connsiteX164" fmla="*/ 9026654 w 12192000"/>
              <a:gd name="connsiteY164" fmla="*/ 93420 h 1157500"/>
              <a:gd name="connsiteX165" fmla="*/ 9088505 w 12192000"/>
              <a:gd name="connsiteY165" fmla="*/ 113002 h 1157500"/>
              <a:gd name="connsiteX166" fmla="*/ 9203241 w 12192000"/>
              <a:gd name="connsiteY166" fmla="*/ 111713 h 1157500"/>
              <a:gd name="connsiteX167" fmla="*/ 9415584 w 12192000"/>
              <a:gd name="connsiteY167" fmla="*/ 157156 h 1157500"/>
              <a:gd name="connsiteX168" fmla="*/ 9505102 w 12192000"/>
              <a:gd name="connsiteY168" fmla="*/ 141042 h 1157500"/>
              <a:gd name="connsiteX169" fmla="*/ 9643040 w 12192000"/>
              <a:gd name="connsiteY169" fmla="*/ 158233 h 1157500"/>
              <a:gd name="connsiteX170" fmla="*/ 9762999 w 12192000"/>
              <a:gd name="connsiteY170" fmla="*/ 162623 h 1157500"/>
              <a:gd name="connsiteX171" fmla="*/ 9776183 w 12192000"/>
              <a:gd name="connsiteY171" fmla="*/ 162191 h 1157500"/>
              <a:gd name="connsiteX172" fmla="*/ 9780532 w 12192000"/>
              <a:gd name="connsiteY172" fmla="*/ 155823 h 1157500"/>
              <a:gd name="connsiteX173" fmla="*/ 9910588 w 12192000"/>
              <a:gd name="connsiteY173" fmla="*/ 154327 h 1157500"/>
              <a:gd name="connsiteX174" fmla="*/ 9924173 w 12192000"/>
              <a:gd name="connsiteY174" fmla="*/ 158591 h 1157500"/>
              <a:gd name="connsiteX175" fmla="*/ 10010969 w 12192000"/>
              <a:gd name="connsiteY175" fmla="*/ 155802 h 1157500"/>
              <a:gd name="connsiteX176" fmla="*/ 10070699 w 12192000"/>
              <a:gd name="connsiteY176" fmla="*/ 157854 h 1157500"/>
              <a:gd name="connsiteX177" fmla="*/ 10155104 w 12192000"/>
              <a:gd name="connsiteY177" fmla="*/ 151613 h 1157500"/>
              <a:gd name="connsiteX178" fmla="*/ 10250982 w 12192000"/>
              <a:gd name="connsiteY178" fmla="*/ 128642 h 1157500"/>
              <a:gd name="connsiteX179" fmla="*/ 10343301 w 12192000"/>
              <a:gd name="connsiteY179" fmla="*/ 90884 h 1157500"/>
              <a:gd name="connsiteX180" fmla="*/ 10366625 w 12192000"/>
              <a:gd name="connsiteY180" fmla="*/ 79428 h 1157500"/>
              <a:gd name="connsiteX181" fmla="*/ 10433505 w 12192000"/>
              <a:gd name="connsiteY181" fmla="*/ 65000 h 1157500"/>
              <a:gd name="connsiteX182" fmla="*/ 10547510 w 12192000"/>
              <a:gd name="connsiteY182" fmla="*/ 47246 h 1157500"/>
              <a:gd name="connsiteX183" fmla="*/ 10588150 w 12192000"/>
              <a:gd name="connsiteY183" fmla="*/ 32287 h 1157500"/>
              <a:gd name="connsiteX184" fmla="*/ 10589457 w 12192000"/>
              <a:gd name="connsiteY184" fmla="*/ 25296 h 1157500"/>
              <a:gd name="connsiteX185" fmla="*/ 10699976 w 12192000"/>
              <a:gd name="connsiteY185" fmla="*/ 43345 h 1157500"/>
              <a:gd name="connsiteX186" fmla="*/ 10812237 w 12192000"/>
              <a:gd name="connsiteY186" fmla="*/ 46327 h 1157500"/>
              <a:gd name="connsiteX187" fmla="*/ 10869837 w 12192000"/>
              <a:gd name="connsiteY187" fmla="*/ 65795 h 1157500"/>
              <a:gd name="connsiteX188" fmla="*/ 10881770 w 12192000"/>
              <a:gd name="connsiteY188" fmla="*/ 73672 h 1157500"/>
              <a:gd name="connsiteX189" fmla="*/ 10896899 w 12192000"/>
              <a:gd name="connsiteY189" fmla="*/ 70731 h 1157500"/>
              <a:gd name="connsiteX190" fmla="*/ 10901748 w 12192000"/>
              <a:gd name="connsiteY190" fmla="*/ 66352 h 1157500"/>
              <a:gd name="connsiteX191" fmla="*/ 10947419 w 12192000"/>
              <a:gd name="connsiteY191" fmla="*/ 83316 h 1157500"/>
              <a:gd name="connsiteX192" fmla="*/ 10953034 w 12192000"/>
              <a:gd name="connsiteY192" fmla="*/ 84438 h 1157500"/>
              <a:gd name="connsiteX193" fmla="*/ 10992070 w 12192000"/>
              <a:gd name="connsiteY193" fmla="*/ 88841 h 1157500"/>
              <a:gd name="connsiteX194" fmla="*/ 11112372 w 12192000"/>
              <a:gd name="connsiteY194" fmla="*/ 82247 h 1157500"/>
              <a:gd name="connsiteX195" fmla="*/ 11147719 w 12192000"/>
              <a:gd name="connsiteY195" fmla="*/ 80560 h 1157500"/>
              <a:gd name="connsiteX196" fmla="*/ 11172617 w 12192000"/>
              <a:gd name="connsiteY196" fmla="*/ 76265 h 1157500"/>
              <a:gd name="connsiteX197" fmla="*/ 11240397 w 12192000"/>
              <a:gd name="connsiteY197" fmla="*/ 81830 h 1157500"/>
              <a:gd name="connsiteX198" fmla="*/ 11270034 w 12192000"/>
              <a:gd name="connsiteY198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603601 w 12192000"/>
              <a:gd name="connsiteY2" fmla="*/ 193266 h 1157500"/>
              <a:gd name="connsiteX3" fmla="*/ 11736204 w 12192000"/>
              <a:gd name="connsiteY3" fmla="*/ 277509 h 1157500"/>
              <a:gd name="connsiteX4" fmla="*/ 11705740 w 12192000"/>
              <a:gd name="connsiteY4" fmla="*/ 250993 h 1157500"/>
              <a:gd name="connsiteX5" fmla="*/ 11819139 w 12192000"/>
              <a:gd name="connsiteY5" fmla="*/ 304143 h 1157500"/>
              <a:gd name="connsiteX6" fmla="*/ 11835615 w 12192000"/>
              <a:gd name="connsiteY6" fmla="*/ 305790 h 1157500"/>
              <a:gd name="connsiteX7" fmla="*/ 11980134 w 12192000"/>
              <a:gd name="connsiteY7" fmla="*/ 321911 h 1157500"/>
              <a:gd name="connsiteX8" fmla="*/ 12174576 w 12192000"/>
              <a:gd name="connsiteY8" fmla="*/ 376108 h 1157500"/>
              <a:gd name="connsiteX9" fmla="*/ 12192000 w 12192000"/>
              <a:gd name="connsiteY9" fmla="*/ 379233 h 1157500"/>
              <a:gd name="connsiteX10" fmla="*/ 12192000 w 12192000"/>
              <a:gd name="connsiteY10" fmla="*/ 1157500 h 1157500"/>
              <a:gd name="connsiteX11" fmla="*/ 0 w 12192000"/>
              <a:gd name="connsiteY11" fmla="*/ 1157500 h 1157500"/>
              <a:gd name="connsiteX12" fmla="*/ 0 w 12192000"/>
              <a:gd name="connsiteY12" fmla="*/ 483545 h 1157500"/>
              <a:gd name="connsiteX13" fmla="*/ 5331 w 12192000"/>
              <a:gd name="connsiteY13" fmla="*/ 482797 h 1157500"/>
              <a:gd name="connsiteX14" fmla="*/ 39902 w 12192000"/>
              <a:gd name="connsiteY14" fmla="*/ 472284 h 1157500"/>
              <a:gd name="connsiteX15" fmla="*/ 117880 w 12192000"/>
              <a:gd name="connsiteY15" fmla="*/ 420956 h 1157500"/>
              <a:gd name="connsiteX16" fmla="*/ 238140 w 12192000"/>
              <a:gd name="connsiteY16" fmla="*/ 379297 h 1157500"/>
              <a:gd name="connsiteX17" fmla="*/ 249589 w 12192000"/>
              <a:gd name="connsiteY17" fmla="*/ 379517 h 1157500"/>
              <a:gd name="connsiteX18" fmla="*/ 296963 w 12192000"/>
              <a:gd name="connsiteY18" fmla="*/ 356102 h 1157500"/>
              <a:gd name="connsiteX19" fmla="*/ 339235 w 12192000"/>
              <a:gd name="connsiteY19" fmla="*/ 324425 h 1157500"/>
              <a:gd name="connsiteX20" fmla="*/ 447152 w 12192000"/>
              <a:gd name="connsiteY20" fmla="*/ 327423 h 1157500"/>
              <a:gd name="connsiteX21" fmla="*/ 475247 w 12192000"/>
              <a:gd name="connsiteY21" fmla="*/ 336714 h 1157500"/>
              <a:gd name="connsiteX22" fmla="*/ 477967 w 12192000"/>
              <a:gd name="connsiteY22" fmla="*/ 337960 h 1157500"/>
              <a:gd name="connsiteX23" fmla="*/ 703732 w 12192000"/>
              <a:gd name="connsiteY23" fmla="*/ 316599 h 1157500"/>
              <a:gd name="connsiteX24" fmla="*/ 853391 w 12192000"/>
              <a:gd name="connsiteY24" fmla="*/ 303591 h 1157500"/>
              <a:gd name="connsiteX25" fmla="*/ 925332 w 12192000"/>
              <a:gd name="connsiteY25" fmla="*/ 298686 h 1157500"/>
              <a:gd name="connsiteX26" fmla="*/ 941286 w 12192000"/>
              <a:gd name="connsiteY26" fmla="*/ 288932 h 1157500"/>
              <a:gd name="connsiteX27" fmla="*/ 950845 w 12192000"/>
              <a:gd name="connsiteY27" fmla="*/ 286595 h 1157500"/>
              <a:gd name="connsiteX28" fmla="*/ 953292 w 12192000"/>
              <a:gd name="connsiteY28" fmla="*/ 280892 h 1157500"/>
              <a:gd name="connsiteX29" fmla="*/ 967499 w 12192000"/>
              <a:gd name="connsiteY29" fmla="*/ 273760 h 1157500"/>
              <a:gd name="connsiteX30" fmla="*/ 1069267 w 12192000"/>
              <a:gd name="connsiteY30" fmla="*/ 262766 h 1157500"/>
              <a:gd name="connsiteX31" fmla="*/ 1138407 w 12192000"/>
              <a:gd name="connsiteY31" fmla="*/ 246567 h 1157500"/>
              <a:gd name="connsiteX32" fmla="*/ 1164931 w 12192000"/>
              <a:gd name="connsiteY32" fmla="*/ 238622 h 1157500"/>
              <a:gd name="connsiteX33" fmla="*/ 1211622 w 12192000"/>
              <a:gd name="connsiteY33" fmla="*/ 220676 h 1157500"/>
              <a:gd name="connsiteX34" fmla="*/ 1274567 w 12192000"/>
              <a:gd name="connsiteY34" fmla="*/ 203380 h 1157500"/>
              <a:gd name="connsiteX35" fmla="*/ 1325029 w 12192000"/>
              <a:gd name="connsiteY35" fmla="*/ 207937 h 1157500"/>
              <a:gd name="connsiteX36" fmla="*/ 1356805 w 12192000"/>
              <a:gd name="connsiteY36" fmla="*/ 203622 h 1157500"/>
              <a:gd name="connsiteX37" fmla="*/ 1468752 w 12192000"/>
              <a:gd name="connsiteY37" fmla="*/ 214604 h 1157500"/>
              <a:gd name="connsiteX38" fmla="*/ 1650750 w 12192000"/>
              <a:gd name="connsiteY38" fmla="*/ 165090 h 1157500"/>
              <a:gd name="connsiteX39" fmla="*/ 1655056 w 12192000"/>
              <a:gd name="connsiteY39" fmla="*/ 172106 h 1157500"/>
              <a:gd name="connsiteX40" fmla="*/ 1683220 w 12192000"/>
              <a:gd name="connsiteY40" fmla="*/ 169652 h 1157500"/>
              <a:gd name="connsiteX41" fmla="*/ 1685599 w 12192000"/>
              <a:gd name="connsiteY41" fmla="*/ 165388 h 1157500"/>
              <a:gd name="connsiteX42" fmla="*/ 1735783 w 12192000"/>
              <a:gd name="connsiteY42" fmla="*/ 177400 h 1157500"/>
              <a:gd name="connsiteX43" fmla="*/ 1797102 w 12192000"/>
              <a:gd name="connsiteY43" fmla="*/ 182289 h 1157500"/>
              <a:gd name="connsiteX44" fmla="*/ 1845638 w 12192000"/>
              <a:gd name="connsiteY44" fmla="*/ 163774 h 1157500"/>
              <a:gd name="connsiteX45" fmla="*/ 1848980 w 12192000"/>
              <a:gd name="connsiteY45" fmla="*/ 167516 h 1157500"/>
              <a:gd name="connsiteX46" fmla="*/ 1880587 w 12192000"/>
              <a:gd name="connsiteY46" fmla="*/ 165506 h 1157500"/>
              <a:gd name="connsiteX47" fmla="*/ 1995803 w 12192000"/>
              <a:gd name="connsiteY47" fmla="*/ 131847 h 1157500"/>
              <a:gd name="connsiteX48" fmla="*/ 2057448 w 12192000"/>
              <a:gd name="connsiteY48" fmla="*/ 128650 h 1157500"/>
              <a:gd name="connsiteX49" fmla="*/ 2119088 w 12192000"/>
              <a:gd name="connsiteY49" fmla="*/ 113508 h 1157500"/>
              <a:gd name="connsiteX50" fmla="*/ 2138831 w 12192000"/>
              <a:gd name="connsiteY50" fmla="*/ 116194 h 1157500"/>
              <a:gd name="connsiteX51" fmla="*/ 2214259 w 12192000"/>
              <a:gd name="connsiteY51" fmla="*/ 110542 h 1157500"/>
              <a:gd name="connsiteX52" fmla="*/ 2264911 w 12192000"/>
              <a:gd name="connsiteY52" fmla="*/ 101639 h 1157500"/>
              <a:gd name="connsiteX53" fmla="*/ 2454058 w 12192000"/>
              <a:gd name="connsiteY53" fmla="*/ 67266 h 1157500"/>
              <a:gd name="connsiteX54" fmla="*/ 2534188 w 12192000"/>
              <a:gd name="connsiteY54" fmla="*/ 63730 h 1157500"/>
              <a:gd name="connsiteX55" fmla="*/ 2616912 w 12192000"/>
              <a:gd name="connsiteY55" fmla="*/ 44757 h 1157500"/>
              <a:gd name="connsiteX56" fmla="*/ 2698592 w 12192000"/>
              <a:gd name="connsiteY56" fmla="*/ 35873 h 1157500"/>
              <a:gd name="connsiteX57" fmla="*/ 2891953 w 12192000"/>
              <a:gd name="connsiteY57" fmla="*/ 28541 h 1157500"/>
              <a:gd name="connsiteX58" fmla="*/ 3052621 w 12192000"/>
              <a:gd name="connsiteY58" fmla="*/ 7598 h 1157500"/>
              <a:gd name="connsiteX59" fmla="*/ 3145220 w 12192000"/>
              <a:gd name="connsiteY59" fmla="*/ 9845 h 1157500"/>
              <a:gd name="connsiteX60" fmla="*/ 3233309 w 12192000"/>
              <a:gd name="connsiteY60" fmla="*/ 2536 h 1157500"/>
              <a:gd name="connsiteX61" fmla="*/ 3320851 w 12192000"/>
              <a:gd name="connsiteY61" fmla="*/ 12470 h 1157500"/>
              <a:gd name="connsiteX62" fmla="*/ 3394552 w 12192000"/>
              <a:gd name="connsiteY62" fmla="*/ 31847 h 1157500"/>
              <a:gd name="connsiteX63" fmla="*/ 3462252 w 12192000"/>
              <a:gd name="connsiteY63" fmla="*/ 62214 h 1157500"/>
              <a:gd name="connsiteX64" fmla="*/ 3504799 w 12192000"/>
              <a:gd name="connsiteY64" fmla="*/ 86931 h 1157500"/>
              <a:gd name="connsiteX65" fmla="*/ 3568807 w 12192000"/>
              <a:gd name="connsiteY65" fmla="*/ 78125 h 1157500"/>
              <a:gd name="connsiteX66" fmla="*/ 3571993 w 12192000"/>
              <a:gd name="connsiteY66" fmla="*/ 80673 h 1157500"/>
              <a:gd name="connsiteX67" fmla="*/ 3590879 w 12192000"/>
              <a:gd name="connsiteY67" fmla="*/ 93683 h 1157500"/>
              <a:gd name="connsiteX68" fmla="*/ 3623973 w 12192000"/>
              <a:gd name="connsiteY68" fmla="*/ 86652 h 1157500"/>
              <a:gd name="connsiteX69" fmla="*/ 3636728 w 12192000"/>
              <a:gd name="connsiteY69" fmla="*/ 91587 h 1157500"/>
              <a:gd name="connsiteX70" fmla="*/ 3676976 w 12192000"/>
              <a:gd name="connsiteY70" fmla="*/ 90168 h 1157500"/>
              <a:gd name="connsiteX71" fmla="*/ 3722653 w 12192000"/>
              <a:gd name="connsiteY71" fmla="*/ 108931 h 1157500"/>
              <a:gd name="connsiteX72" fmla="*/ 3775112 w 12192000"/>
              <a:gd name="connsiteY72" fmla="*/ 92538 h 1157500"/>
              <a:gd name="connsiteX73" fmla="*/ 3932956 w 12192000"/>
              <a:gd name="connsiteY73" fmla="*/ 115905 h 1157500"/>
              <a:gd name="connsiteX74" fmla="*/ 4100593 w 12192000"/>
              <a:gd name="connsiteY74" fmla="*/ 157402 h 1157500"/>
              <a:gd name="connsiteX75" fmla="*/ 4316364 w 12192000"/>
              <a:gd name="connsiteY75" fmla="*/ 171021 h 1157500"/>
              <a:gd name="connsiteX76" fmla="*/ 4387387 w 12192000"/>
              <a:gd name="connsiteY76" fmla="*/ 157928 h 1157500"/>
              <a:gd name="connsiteX77" fmla="*/ 4427957 w 12192000"/>
              <a:gd name="connsiteY77" fmla="*/ 171094 h 1157500"/>
              <a:gd name="connsiteX78" fmla="*/ 4502291 w 12192000"/>
              <a:gd name="connsiteY78" fmla="*/ 181765 h 1157500"/>
              <a:gd name="connsiteX79" fmla="*/ 4600771 w 12192000"/>
              <a:gd name="connsiteY79" fmla="*/ 205711 h 1157500"/>
              <a:gd name="connsiteX80" fmla="*/ 4644102 w 12192000"/>
              <a:gd name="connsiteY80" fmla="*/ 203931 h 1157500"/>
              <a:gd name="connsiteX81" fmla="*/ 4652752 w 12192000"/>
              <a:gd name="connsiteY81" fmla="*/ 204470 h 1157500"/>
              <a:gd name="connsiteX82" fmla="*/ 4652896 w 12192000"/>
              <a:gd name="connsiteY82" fmla="*/ 204854 h 1157500"/>
              <a:gd name="connsiteX83" fmla="*/ 4685303 w 12192000"/>
              <a:gd name="connsiteY83" fmla="*/ 206507 h 1157500"/>
              <a:gd name="connsiteX84" fmla="*/ 4690886 w 12192000"/>
              <a:gd name="connsiteY84" fmla="*/ 209335 h 1157500"/>
              <a:gd name="connsiteX85" fmla="*/ 4725430 w 12192000"/>
              <a:gd name="connsiteY85" fmla="*/ 232300 h 1157500"/>
              <a:gd name="connsiteX86" fmla="*/ 4800051 w 12192000"/>
              <a:gd name="connsiteY86" fmla="*/ 224667 h 1157500"/>
              <a:gd name="connsiteX87" fmla="*/ 4875115 w 12192000"/>
              <a:gd name="connsiteY87" fmla="*/ 257918 h 1157500"/>
              <a:gd name="connsiteX88" fmla="*/ 4936450 w 12192000"/>
              <a:gd name="connsiteY88" fmla="*/ 274470 h 1157500"/>
              <a:gd name="connsiteX89" fmla="*/ 5030961 w 12192000"/>
              <a:gd name="connsiteY89" fmla="*/ 299480 h 1157500"/>
              <a:gd name="connsiteX90" fmla="*/ 5082734 w 12192000"/>
              <a:gd name="connsiteY90" fmla="*/ 302149 h 1157500"/>
              <a:gd name="connsiteX91" fmla="*/ 5138799 w 12192000"/>
              <a:gd name="connsiteY91" fmla="*/ 297368 h 1157500"/>
              <a:gd name="connsiteX92" fmla="*/ 5259695 w 12192000"/>
              <a:gd name="connsiteY92" fmla="*/ 324044 h 1157500"/>
              <a:gd name="connsiteX93" fmla="*/ 5359642 w 12192000"/>
              <a:gd name="connsiteY93" fmla="*/ 334143 h 1157500"/>
              <a:gd name="connsiteX94" fmla="*/ 5372918 w 12192000"/>
              <a:gd name="connsiteY94" fmla="*/ 330402 h 1157500"/>
              <a:gd name="connsiteX95" fmla="*/ 5396084 w 12192000"/>
              <a:gd name="connsiteY95" fmla="*/ 321836 h 1157500"/>
              <a:gd name="connsiteX96" fmla="*/ 5414292 w 12192000"/>
              <a:gd name="connsiteY96" fmla="*/ 314431 h 1157500"/>
              <a:gd name="connsiteX97" fmla="*/ 5487276 w 12192000"/>
              <a:gd name="connsiteY97" fmla="*/ 300918 h 1157500"/>
              <a:gd name="connsiteX98" fmla="*/ 5612716 w 12192000"/>
              <a:gd name="connsiteY98" fmla="*/ 301686 h 1157500"/>
              <a:gd name="connsiteX99" fmla="*/ 5864813 w 12192000"/>
              <a:gd name="connsiteY99" fmla="*/ 251420 h 1157500"/>
              <a:gd name="connsiteX100" fmla="*/ 6151392 w 12192000"/>
              <a:gd name="connsiteY100" fmla="*/ 219300 h 1157500"/>
              <a:gd name="connsiteX101" fmla="*/ 6209396 w 12192000"/>
              <a:gd name="connsiteY101" fmla="*/ 214037 h 1157500"/>
              <a:gd name="connsiteX102" fmla="*/ 6269898 w 12192000"/>
              <a:gd name="connsiteY102" fmla="*/ 219868 h 1157500"/>
              <a:gd name="connsiteX103" fmla="*/ 6352373 w 12192000"/>
              <a:gd name="connsiteY103" fmla="*/ 202729 h 1157500"/>
              <a:gd name="connsiteX104" fmla="*/ 6353759 w 12192000"/>
              <a:gd name="connsiteY104" fmla="*/ 202703 h 1157500"/>
              <a:gd name="connsiteX105" fmla="*/ 6363346 w 12192000"/>
              <a:gd name="connsiteY105" fmla="*/ 190268 h 1157500"/>
              <a:gd name="connsiteX106" fmla="*/ 6400681 w 12192000"/>
              <a:gd name="connsiteY106" fmla="*/ 197970 h 1157500"/>
              <a:gd name="connsiteX107" fmla="*/ 6402041 w 12192000"/>
              <a:gd name="connsiteY107" fmla="*/ 200641 h 1157500"/>
              <a:gd name="connsiteX108" fmla="*/ 6502019 w 12192000"/>
              <a:gd name="connsiteY108" fmla="*/ 192356 h 1157500"/>
              <a:gd name="connsiteX109" fmla="*/ 6518229 w 12192000"/>
              <a:gd name="connsiteY109" fmla="*/ 191407 h 1157500"/>
              <a:gd name="connsiteX110" fmla="*/ 6595639 w 12192000"/>
              <a:gd name="connsiteY110" fmla="*/ 168164 h 1157500"/>
              <a:gd name="connsiteX111" fmla="*/ 6692265 w 12192000"/>
              <a:gd name="connsiteY111" fmla="*/ 164829 h 1157500"/>
              <a:gd name="connsiteX112" fmla="*/ 6697219 w 12192000"/>
              <a:gd name="connsiteY112" fmla="*/ 165301 h 1157500"/>
              <a:gd name="connsiteX113" fmla="*/ 6713656 w 12192000"/>
              <a:gd name="connsiteY113" fmla="*/ 153600 h 1157500"/>
              <a:gd name="connsiteX114" fmla="*/ 6714383 w 12192000"/>
              <a:gd name="connsiteY114" fmla="*/ 150425 h 1157500"/>
              <a:gd name="connsiteX115" fmla="*/ 6774793 w 12192000"/>
              <a:gd name="connsiteY115" fmla="*/ 159713 h 1157500"/>
              <a:gd name="connsiteX116" fmla="*/ 6782112 w 12192000"/>
              <a:gd name="connsiteY116" fmla="*/ 155255 h 1157500"/>
              <a:gd name="connsiteX117" fmla="*/ 6878958 w 12192000"/>
              <a:gd name="connsiteY117" fmla="*/ 180824 h 1157500"/>
              <a:gd name="connsiteX118" fmla="*/ 6894439 w 12192000"/>
              <a:gd name="connsiteY118" fmla="*/ 177642 h 1157500"/>
              <a:gd name="connsiteX119" fmla="*/ 6963220 w 12192000"/>
              <a:gd name="connsiteY119" fmla="*/ 167304 h 1157500"/>
              <a:gd name="connsiteX120" fmla="*/ 6976706 w 12192000"/>
              <a:gd name="connsiteY120" fmla="*/ 170894 h 1157500"/>
              <a:gd name="connsiteX121" fmla="*/ 6987064 w 12192000"/>
              <a:gd name="connsiteY121" fmla="*/ 160402 h 1157500"/>
              <a:gd name="connsiteX122" fmla="*/ 7058714 w 12192000"/>
              <a:gd name="connsiteY122" fmla="*/ 175992 h 1157500"/>
              <a:gd name="connsiteX123" fmla="*/ 7060499 w 12192000"/>
              <a:gd name="connsiteY123" fmla="*/ 176063 h 1157500"/>
              <a:gd name="connsiteX124" fmla="*/ 7176563 w 12192000"/>
              <a:gd name="connsiteY124" fmla="*/ 173244 h 1157500"/>
              <a:gd name="connsiteX125" fmla="*/ 7205529 w 12192000"/>
              <a:gd name="connsiteY125" fmla="*/ 181011 h 1157500"/>
              <a:gd name="connsiteX126" fmla="*/ 7310118 w 12192000"/>
              <a:gd name="connsiteY126" fmla="*/ 162605 h 1157500"/>
              <a:gd name="connsiteX127" fmla="*/ 7673859 w 12192000"/>
              <a:gd name="connsiteY127" fmla="*/ 150336 h 1157500"/>
              <a:gd name="connsiteX128" fmla="*/ 7692748 w 12192000"/>
              <a:gd name="connsiteY128" fmla="*/ 161537 h 1157500"/>
              <a:gd name="connsiteX129" fmla="*/ 7756672 w 12192000"/>
              <a:gd name="connsiteY129" fmla="*/ 157372 h 1157500"/>
              <a:gd name="connsiteX130" fmla="*/ 7974189 w 12192000"/>
              <a:gd name="connsiteY130" fmla="*/ 154819 h 1157500"/>
              <a:gd name="connsiteX131" fmla="*/ 8101969 w 12192000"/>
              <a:gd name="connsiteY131" fmla="*/ 144495 h 1157500"/>
              <a:gd name="connsiteX132" fmla="*/ 8106826 w 12192000"/>
              <a:gd name="connsiteY132" fmla="*/ 139853 h 1157500"/>
              <a:gd name="connsiteX133" fmla="*/ 8162058 w 12192000"/>
              <a:gd name="connsiteY133" fmla="*/ 96704 h 1157500"/>
              <a:gd name="connsiteX134" fmla="*/ 8184568 w 12192000"/>
              <a:gd name="connsiteY134" fmla="*/ 93990 h 1157500"/>
              <a:gd name="connsiteX135" fmla="*/ 8228227 w 12192000"/>
              <a:gd name="connsiteY135" fmla="*/ 105972 h 1157500"/>
              <a:gd name="connsiteX136" fmla="*/ 8237963 w 12192000"/>
              <a:gd name="connsiteY136" fmla="*/ 106996 h 1157500"/>
              <a:gd name="connsiteX137" fmla="*/ 8248358 w 12192000"/>
              <a:gd name="connsiteY137" fmla="*/ 106062 h 1157500"/>
              <a:gd name="connsiteX138" fmla="*/ 8249309 w 12192000"/>
              <a:gd name="connsiteY138" fmla="*/ 106698 h 1157500"/>
              <a:gd name="connsiteX139" fmla="*/ 8249997 w 12192000"/>
              <a:gd name="connsiteY139" fmla="*/ 105915 h 1157500"/>
              <a:gd name="connsiteX140" fmla="*/ 8272162 w 12192000"/>
              <a:gd name="connsiteY140" fmla="*/ 103924 h 1157500"/>
              <a:gd name="connsiteX141" fmla="*/ 8292349 w 12192000"/>
              <a:gd name="connsiteY141" fmla="*/ 97480 h 1157500"/>
              <a:gd name="connsiteX142" fmla="*/ 8307239 w 12192000"/>
              <a:gd name="connsiteY142" fmla="*/ 94591 h 1157500"/>
              <a:gd name="connsiteX143" fmla="*/ 8339282 w 12192000"/>
              <a:gd name="connsiteY143" fmla="*/ 108942 h 1157500"/>
              <a:gd name="connsiteX144" fmla="*/ 8346156 w 12192000"/>
              <a:gd name="connsiteY144" fmla="*/ 111227 h 1157500"/>
              <a:gd name="connsiteX145" fmla="*/ 8346467 w 12192000"/>
              <a:gd name="connsiteY145" fmla="*/ 111024 h 1157500"/>
              <a:gd name="connsiteX146" fmla="*/ 8354069 w 12192000"/>
              <a:gd name="connsiteY146" fmla="*/ 112942 h 1157500"/>
              <a:gd name="connsiteX147" fmla="*/ 8358687 w 12192000"/>
              <a:gd name="connsiteY147" fmla="*/ 115393 h 1157500"/>
              <a:gd name="connsiteX148" fmla="*/ 8433385 w 12192000"/>
              <a:gd name="connsiteY148" fmla="*/ 99669 h 1157500"/>
              <a:gd name="connsiteX149" fmla="*/ 8533779 w 12192000"/>
              <a:gd name="connsiteY149" fmla="*/ 98374 h 1157500"/>
              <a:gd name="connsiteX150" fmla="*/ 8632833 w 12192000"/>
              <a:gd name="connsiteY150" fmla="*/ 100532 h 1157500"/>
              <a:gd name="connsiteX151" fmla="*/ 8668523 w 12192000"/>
              <a:gd name="connsiteY151" fmla="*/ 102979 h 1157500"/>
              <a:gd name="connsiteX152" fmla="*/ 8732893 w 12192000"/>
              <a:gd name="connsiteY152" fmla="*/ 99991 h 1157500"/>
              <a:gd name="connsiteX153" fmla="*/ 8764071 w 12192000"/>
              <a:gd name="connsiteY153" fmla="*/ 94587 h 1157500"/>
              <a:gd name="connsiteX154" fmla="*/ 8767004 w 12192000"/>
              <a:gd name="connsiteY154" fmla="*/ 91519 h 1157500"/>
              <a:gd name="connsiteX155" fmla="*/ 8772553 w 12192000"/>
              <a:gd name="connsiteY155" fmla="*/ 90314 h 1157500"/>
              <a:gd name="connsiteX156" fmla="*/ 8787201 w 12192000"/>
              <a:gd name="connsiteY156" fmla="*/ 92033 h 1157500"/>
              <a:gd name="connsiteX157" fmla="*/ 8792624 w 12192000"/>
              <a:gd name="connsiteY157" fmla="*/ 93503 h 1157500"/>
              <a:gd name="connsiteX158" fmla="*/ 8800741 w 12192000"/>
              <a:gd name="connsiteY158" fmla="*/ 93897 h 1157500"/>
              <a:gd name="connsiteX159" fmla="*/ 8800966 w 12192000"/>
              <a:gd name="connsiteY159" fmla="*/ 93645 h 1157500"/>
              <a:gd name="connsiteX160" fmla="*/ 8808513 w 12192000"/>
              <a:gd name="connsiteY160" fmla="*/ 94530 h 1157500"/>
              <a:gd name="connsiteX161" fmla="*/ 8845110 w 12192000"/>
              <a:gd name="connsiteY161" fmla="*/ 102179 h 1157500"/>
              <a:gd name="connsiteX162" fmla="*/ 8917529 w 12192000"/>
              <a:gd name="connsiteY162" fmla="*/ 76373 h 1157500"/>
              <a:gd name="connsiteX163" fmla="*/ 9026654 w 12192000"/>
              <a:gd name="connsiteY163" fmla="*/ 93420 h 1157500"/>
              <a:gd name="connsiteX164" fmla="*/ 9088505 w 12192000"/>
              <a:gd name="connsiteY164" fmla="*/ 113002 h 1157500"/>
              <a:gd name="connsiteX165" fmla="*/ 9203241 w 12192000"/>
              <a:gd name="connsiteY165" fmla="*/ 111713 h 1157500"/>
              <a:gd name="connsiteX166" fmla="*/ 9415584 w 12192000"/>
              <a:gd name="connsiteY166" fmla="*/ 157156 h 1157500"/>
              <a:gd name="connsiteX167" fmla="*/ 9505102 w 12192000"/>
              <a:gd name="connsiteY167" fmla="*/ 141042 h 1157500"/>
              <a:gd name="connsiteX168" fmla="*/ 9643040 w 12192000"/>
              <a:gd name="connsiteY168" fmla="*/ 158233 h 1157500"/>
              <a:gd name="connsiteX169" fmla="*/ 9762999 w 12192000"/>
              <a:gd name="connsiteY169" fmla="*/ 162623 h 1157500"/>
              <a:gd name="connsiteX170" fmla="*/ 9776183 w 12192000"/>
              <a:gd name="connsiteY170" fmla="*/ 162191 h 1157500"/>
              <a:gd name="connsiteX171" fmla="*/ 9780532 w 12192000"/>
              <a:gd name="connsiteY171" fmla="*/ 155823 h 1157500"/>
              <a:gd name="connsiteX172" fmla="*/ 9910588 w 12192000"/>
              <a:gd name="connsiteY172" fmla="*/ 154327 h 1157500"/>
              <a:gd name="connsiteX173" fmla="*/ 9924173 w 12192000"/>
              <a:gd name="connsiteY173" fmla="*/ 158591 h 1157500"/>
              <a:gd name="connsiteX174" fmla="*/ 10010969 w 12192000"/>
              <a:gd name="connsiteY174" fmla="*/ 155802 h 1157500"/>
              <a:gd name="connsiteX175" fmla="*/ 10070699 w 12192000"/>
              <a:gd name="connsiteY175" fmla="*/ 157854 h 1157500"/>
              <a:gd name="connsiteX176" fmla="*/ 10155104 w 12192000"/>
              <a:gd name="connsiteY176" fmla="*/ 151613 h 1157500"/>
              <a:gd name="connsiteX177" fmla="*/ 10250982 w 12192000"/>
              <a:gd name="connsiteY177" fmla="*/ 128642 h 1157500"/>
              <a:gd name="connsiteX178" fmla="*/ 10343301 w 12192000"/>
              <a:gd name="connsiteY178" fmla="*/ 90884 h 1157500"/>
              <a:gd name="connsiteX179" fmla="*/ 10366625 w 12192000"/>
              <a:gd name="connsiteY179" fmla="*/ 79428 h 1157500"/>
              <a:gd name="connsiteX180" fmla="*/ 10433505 w 12192000"/>
              <a:gd name="connsiteY180" fmla="*/ 65000 h 1157500"/>
              <a:gd name="connsiteX181" fmla="*/ 10547510 w 12192000"/>
              <a:gd name="connsiteY181" fmla="*/ 47246 h 1157500"/>
              <a:gd name="connsiteX182" fmla="*/ 10588150 w 12192000"/>
              <a:gd name="connsiteY182" fmla="*/ 32287 h 1157500"/>
              <a:gd name="connsiteX183" fmla="*/ 10589457 w 12192000"/>
              <a:gd name="connsiteY183" fmla="*/ 25296 h 1157500"/>
              <a:gd name="connsiteX184" fmla="*/ 10699976 w 12192000"/>
              <a:gd name="connsiteY184" fmla="*/ 43345 h 1157500"/>
              <a:gd name="connsiteX185" fmla="*/ 10812237 w 12192000"/>
              <a:gd name="connsiteY185" fmla="*/ 46327 h 1157500"/>
              <a:gd name="connsiteX186" fmla="*/ 10869837 w 12192000"/>
              <a:gd name="connsiteY186" fmla="*/ 65795 h 1157500"/>
              <a:gd name="connsiteX187" fmla="*/ 10881770 w 12192000"/>
              <a:gd name="connsiteY187" fmla="*/ 73672 h 1157500"/>
              <a:gd name="connsiteX188" fmla="*/ 10896899 w 12192000"/>
              <a:gd name="connsiteY188" fmla="*/ 70731 h 1157500"/>
              <a:gd name="connsiteX189" fmla="*/ 10901748 w 12192000"/>
              <a:gd name="connsiteY189" fmla="*/ 66352 h 1157500"/>
              <a:gd name="connsiteX190" fmla="*/ 10947419 w 12192000"/>
              <a:gd name="connsiteY190" fmla="*/ 83316 h 1157500"/>
              <a:gd name="connsiteX191" fmla="*/ 10953034 w 12192000"/>
              <a:gd name="connsiteY191" fmla="*/ 84438 h 1157500"/>
              <a:gd name="connsiteX192" fmla="*/ 10992070 w 12192000"/>
              <a:gd name="connsiteY192" fmla="*/ 88841 h 1157500"/>
              <a:gd name="connsiteX193" fmla="*/ 11112372 w 12192000"/>
              <a:gd name="connsiteY193" fmla="*/ 82247 h 1157500"/>
              <a:gd name="connsiteX194" fmla="*/ 11147719 w 12192000"/>
              <a:gd name="connsiteY194" fmla="*/ 80560 h 1157500"/>
              <a:gd name="connsiteX195" fmla="*/ 11172617 w 12192000"/>
              <a:gd name="connsiteY195" fmla="*/ 76265 h 1157500"/>
              <a:gd name="connsiteX196" fmla="*/ 11240397 w 12192000"/>
              <a:gd name="connsiteY196" fmla="*/ 81830 h 1157500"/>
              <a:gd name="connsiteX197" fmla="*/ 11270034 w 12192000"/>
              <a:gd name="connsiteY197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736204 w 12192000"/>
              <a:gd name="connsiteY2" fmla="*/ 277509 h 1157500"/>
              <a:gd name="connsiteX3" fmla="*/ 11705740 w 12192000"/>
              <a:gd name="connsiteY3" fmla="*/ 250993 h 1157500"/>
              <a:gd name="connsiteX4" fmla="*/ 11819139 w 12192000"/>
              <a:gd name="connsiteY4" fmla="*/ 304143 h 1157500"/>
              <a:gd name="connsiteX5" fmla="*/ 11835615 w 12192000"/>
              <a:gd name="connsiteY5" fmla="*/ 305790 h 1157500"/>
              <a:gd name="connsiteX6" fmla="*/ 11980134 w 12192000"/>
              <a:gd name="connsiteY6" fmla="*/ 321911 h 1157500"/>
              <a:gd name="connsiteX7" fmla="*/ 12174576 w 12192000"/>
              <a:gd name="connsiteY7" fmla="*/ 376108 h 1157500"/>
              <a:gd name="connsiteX8" fmla="*/ 12192000 w 12192000"/>
              <a:gd name="connsiteY8" fmla="*/ 379233 h 1157500"/>
              <a:gd name="connsiteX9" fmla="*/ 12192000 w 12192000"/>
              <a:gd name="connsiteY9" fmla="*/ 1157500 h 1157500"/>
              <a:gd name="connsiteX10" fmla="*/ 0 w 12192000"/>
              <a:gd name="connsiteY10" fmla="*/ 1157500 h 1157500"/>
              <a:gd name="connsiteX11" fmla="*/ 0 w 12192000"/>
              <a:gd name="connsiteY11" fmla="*/ 483545 h 1157500"/>
              <a:gd name="connsiteX12" fmla="*/ 5331 w 12192000"/>
              <a:gd name="connsiteY12" fmla="*/ 482797 h 1157500"/>
              <a:gd name="connsiteX13" fmla="*/ 39902 w 12192000"/>
              <a:gd name="connsiteY13" fmla="*/ 472284 h 1157500"/>
              <a:gd name="connsiteX14" fmla="*/ 117880 w 12192000"/>
              <a:gd name="connsiteY14" fmla="*/ 420956 h 1157500"/>
              <a:gd name="connsiteX15" fmla="*/ 238140 w 12192000"/>
              <a:gd name="connsiteY15" fmla="*/ 379297 h 1157500"/>
              <a:gd name="connsiteX16" fmla="*/ 249589 w 12192000"/>
              <a:gd name="connsiteY16" fmla="*/ 379517 h 1157500"/>
              <a:gd name="connsiteX17" fmla="*/ 296963 w 12192000"/>
              <a:gd name="connsiteY17" fmla="*/ 356102 h 1157500"/>
              <a:gd name="connsiteX18" fmla="*/ 339235 w 12192000"/>
              <a:gd name="connsiteY18" fmla="*/ 324425 h 1157500"/>
              <a:gd name="connsiteX19" fmla="*/ 447152 w 12192000"/>
              <a:gd name="connsiteY19" fmla="*/ 327423 h 1157500"/>
              <a:gd name="connsiteX20" fmla="*/ 475247 w 12192000"/>
              <a:gd name="connsiteY20" fmla="*/ 336714 h 1157500"/>
              <a:gd name="connsiteX21" fmla="*/ 477967 w 12192000"/>
              <a:gd name="connsiteY21" fmla="*/ 337960 h 1157500"/>
              <a:gd name="connsiteX22" fmla="*/ 703732 w 12192000"/>
              <a:gd name="connsiteY22" fmla="*/ 316599 h 1157500"/>
              <a:gd name="connsiteX23" fmla="*/ 853391 w 12192000"/>
              <a:gd name="connsiteY23" fmla="*/ 303591 h 1157500"/>
              <a:gd name="connsiteX24" fmla="*/ 925332 w 12192000"/>
              <a:gd name="connsiteY24" fmla="*/ 298686 h 1157500"/>
              <a:gd name="connsiteX25" fmla="*/ 941286 w 12192000"/>
              <a:gd name="connsiteY25" fmla="*/ 288932 h 1157500"/>
              <a:gd name="connsiteX26" fmla="*/ 950845 w 12192000"/>
              <a:gd name="connsiteY26" fmla="*/ 286595 h 1157500"/>
              <a:gd name="connsiteX27" fmla="*/ 953292 w 12192000"/>
              <a:gd name="connsiteY27" fmla="*/ 280892 h 1157500"/>
              <a:gd name="connsiteX28" fmla="*/ 967499 w 12192000"/>
              <a:gd name="connsiteY28" fmla="*/ 273760 h 1157500"/>
              <a:gd name="connsiteX29" fmla="*/ 1069267 w 12192000"/>
              <a:gd name="connsiteY29" fmla="*/ 262766 h 1157500"/>
              <a:gd name="connsiteX30" fmla="*/ 1138407 w 12192000"/>
              <a:gd name="connsiteY30" fmla="*/ 246567 h 1157500"/>
              <a:gd name="connsiteX31" fmla="*/ 1164931 w 12192000"/>
              <a:gd name="connsiteY31" fmla="*/ 238622 h 1157500"/>
              <a:gd name="connsiteX32" fmla="*/ 1211622 w 12192000"/>
              <a:gd name="connsiteY32" fmla="*/ 220676 h 1157500"/>
              <a:gd name="connsiteX33" fmla="*/ 1274567 w 12192000"/>
              <a:gd name="connsiteY33" fmla="*/ 203380 h 1157500"/>
              <a:gd name="connsiteX34" fmla="*/ 1325029 w 12192000"/>
              <a:gd name="connsiteY34" fmla="*/ 207937 h 1157500"/>
              <a:gd name="connsiteX35" fmla="*/ 1356805 w 12192000"/>
              <a:gd name="connsiteY35" fmla="*/ 203622 h 1157500"/>
              <a:gd name="connsiteX36" fmla="*/ 1468752 w 12192000"/>
              <a:gd name="connsiteY36" fmla="*/ 214604 h 1157500"/>
              <a:gd name="connsiteX37" fmla="*/ 1650750 w 12192000"/>
              <a:gd name="connsiteY37" fmla="*/ 165090 h 1157500"/>
              <a:gd name="connsiteX38" fmla="*/ 1655056 w 12192000"/>
              <a:gd name="connsiteY38" fmla="*/ 172106 h 1157500"/>
              <a:gd name="connsiteX39" fmla="*/ 1683220 w 12192000"/>
              <a:gd name="connsiteY39" fmla="*/ 169652 h 1157500"/>
              <a:gd name="connsiteX40" fmla="*/ 1685599 w 12192000"/>
              <a:gd name="connsiteY40" fmla="*/ 165388 h 1157500"/>
              <a:gd name="connsiteX41" fmla="*/ 1735783 w 12192000"/>
              <a:gd name="connsiteY41" fmla="*/ 177400 h 1157500"/>
              <a:gd name="connsiteX42" fmla="*/ 1797102 w 12192000"/>
              <a:gd name="connsiteY42" fmla="*/ 182289 h 1157500"/>
              <a:gd name="connsiteX43" fmla="*/ 1845638 w 12192000"/>
              <a:gd name="connsiteY43" fmla="*/ 163774 h 1157500"/>
              <a:gd name="connsiteX44" fmla="*/ 1848980 w 12192000"/>
              <a:gd name="connsiteY44" fmla="*/ 167516 h 1157500"/>
              <a:gd name="connsiteX45" fmla="*/ 1880587 w 12192000"/>
              <a:gd name="connsiteY45" fmla="*/ 165506 h 1157500"/>
              <a:gd name="connsiteX46" fmla="*/ 1995803 w 12192000"/>
              <a:gd name="connsiteY46" fmla="*/ 131847 h 1157500"/>
              <a:gd name="connsiteX47" fmla="*/ 2057448 w 12192000"/>
              <a:gd name="connsiteY47" fmla="*/ 128650 h 1157500"/>
              <a:gd name="connsiteX48" fmla="*/ 2119088 w 12192000"/>
              <a:gd name="connsiteY48" fmla="*/ 113508 h 1157500"/>
              <a:gd name="connsiteX49" fmla="*/ 2138831 w 12192000"/>
              <a:gd name="connsiteY49" fmla="*/ 116194 h 1157500"/>
              <a:gd name="connsiteX50" fmla="*/ 2214259 w 12192000"/>
              <a:gd name="connsiteY50" fmla="*/ 110542 h 1157500"/>
              <a:gd name="connsiteX51" fmla="*/ 2264911 w 12192000"/>
              <a:gd name="connsiteY51" fmla="*/ 101639 h 1157500"/>
              <a:gd name="connsiteX52" fmla="*/ 2454058 w 12192000"/>
              <a:gd name="connsiteY52" fmla="*/ 67266 h 1157500"/>
              <a:gd name="connsiteX53" fmla="*/ 2534188 w 12192000"/>
              <a:gd name="connsiteY53" fmla="*/ 63730 h 1157500"/>
              <a:gd name="connsiteX54" fmla="*/ 2616912 w 12192000"/>
              <a:gd name="connsiteY54" fmla="*/ 44757 h 1157500"/>
              <a:gd name="connsiteX55" fmla="*/ 2698592 w 12192000"/>
              <a:gd name="connsiteY55" fmla="*/ 35873 h 1157500"/>
              <a:gd name="connsiteX56" fmla="*/ 2891953 w 12192000"/>
              <a:gd name="connsiteY56" fmla="*/ 28541 h 1157500"/>
              <a:gd name="connsiteX57" fmla="*/ 3052621 w 12192000"/>
              <a:gd name="connsiteY57" fmla="*/ 7598 h 1157500"/>
              <a:gd name="connsiteX58" fmla="*/ 3145220 w 12192000"/>
              <a:gd name="connsiteY58" fmla="*/ 9845 h 1157500"/>
              <a:gd name="connsiteX59" fmla="*/ 3233309 w 12192000"/>
              <a:gd name="connsiteY59" fmla="*/ 2536 h 1157500"/>
              <a:gd name="connsiteX60" fmla="*/ 3320851 w 12192000"/>
              <a:gd name="connsiteY60" fmla="*/ 12470 h 1157500"/>
              <a:gd name="connsiteX61" fmla="*/ 3394552 w 12192000"/>
              <a:gd name="connsiteY61" fmla="*/ 31847 h 1157500"/>
              <a:gd name="connsiteX62" fmla="*/ 3462252 w 12192000"/>
              <a:gd name="connsiteY62" fmla="*/ 62214 h 1157500"/>
              <a:gd name="connsiteX63" fmla="*/ 3504799 w 12192000"/>
              <a:gd name="connsiteY63" fmla="*/ 86931 h 1157500"/>
              <a:gd name="connsiteX64" fmla="*/ 3568807 w 12192000"/>
              <a:gd name="connsiteY64" fmla="*/ 78125 h 1157500"/>
              <a:gd name="connsiteX65" fmla="*/ 3571993 w 12192000"/>
              <a:gd name="connsiteY65" fmla="*/ 80673 h 1157500"/>
              <a:gd name="connsiteX66" fmla="*/ 3590879 w 12192000"/>
              <a:gd name="connsiteY66" fmla="*/ 93683 h 1157500"/>
              <a:gd name="connsiteX67" fmla="*/ 3623973 w 12192000"/>
              <a:gd name="connsiteY67" fmla="*/ 86652 h 1157500"/>
              <a:gd name="connsiteX68" fmla="*/ 3636728 w 12192000"/>
              <a:gd name="connsiteY68" fmla="*/ 91587 h 1157500"/>
              <a:gd name="connsiteX69" fmla="*/ 3676976 w 12192000"/>
              <a:gd name="connsiteY69" fmla="*/ 90168 h 1157500"/>
              <a:gd name="connsiteX70" fmla="*/ 3722653 w 12192000"/>
              <a:gd name="connsiteY70" fmla="*/ 108931 h 1157500"/>
              <a:gd name="connsiteX71" fmla="*/ 3775112 w 12192000"/>
              <a:gd name="connsiteY71" fmla="*/ 92538 h 1157500"/>
              <a:gd name="connsiteX72" fmla="*/ 3932956 w 12192000"/>
              <a:gd name="connsiteY72" fmla="*/ 115905 h 1157500"/>
              <a:gd name="connsiteX73" fmla="*/ 4100593 w 12192000"/>
              <a:gd name="connsiteY73" fmla="*/ 157402 h 1157500"/>
              <a:gd name="connsiteX74" fmla="*/ 4316364 w 12192000"/>
              <a:gd name="connsiteY74" fmla="*/ 171021 h 1157500"/>
              <a:gd name="connsiteX75" fmla="*/ 4387387 w 12192000"/>
              <a:gd name="connsiteY75" fmla="*/ 157928 h 1157500"/>
              <a:gd name="connsiteX76" fmla="*/ 4427957 w 12192000"/>
              <a:gd name="connsiteY76" fmla="*/ 171094 h 1157500"/>
              <a:gd name="connsiteX77" fmla="*/ 4502291 w 12192000"/>
              <a:gd name="connsiteY77" fmla="*/ 181765 h 1157500"/>
              <a:gd name="connsiteX78" fmla="*/ 4600771 w 12192000"/>
              <a:gd name="connsiteY78" fmla="*/ 205711 h 1157500"/>
              <a:gd name="connsiteX79" fmla="*/ 4644102 w 12192000"/>
              <a:gd name="connsiteY79" fmla="*/ 203931 h 1157500"/>
              <a:gd name="connsiteX80" fmla="*/ 4652752 w 12192000"/>
              <a:gd name="connsiteY80" fmla="*/ 204470 h 1157500"/>
              <a:gd name="connsiteX81" fmla="*/ 4652896 w 12192000"/>
              <a:gd name="connsiteY81" fmla="*/ 204854 h 1157500"/>
              <a:gd name="connsiteX82" fmla="*/ 4685303 w 12192000"/>
              <a:gd name="connsiteY82" fmla="*/ 206507 h 1157500"/>
              <a:gd name="connsiteX83" fmla="*/ 4690886 w 12192000"/>
              <a:gd name="connsiteY83" fmla="*/ 209335 h 1157500"/>
              <a:gd name="connsiteX84" fmla="*/ 4725430 w 12192000"/>
              <a:gd name="connsiteY84" fmla="*/ 232300 h 1157500"/>
              <a:gd name="connsiteX85" fmla="*/ 4800051 w 12192000"/>
              <a:gd name="connsiteY85" fmla="*/ 224667 h 1157500"/>
              <a:gd name="connsiteX86" fmla="*/ 4875115 w 12192000"/>
              <a:gd name="connsiteY86" fmla="*/ 257918 h 1157500"/>
              <a:gd name="connsiteX87" fmla="*/ 4936450 w 12192000"/>
              <a:gd name="connsiteY87" fmla="*/ 274470 h 1157500"/>
              <a:gd name="connsiteX88" fmla="*/ 5030961 w 12192000"/>
              <a:gd name="connsiteY88" fmla="*/ 299480 h 1157500"/>
              <a:gd name="connsiteX89" fmla="*/ 5082734 w 12192000"/>
              <a:gd name="connsiteY89" fmla="*/ 302149 h 1157500"/>
              <a:gd name="connsiteX90" fmla="*/ 5138799 w 12192000"/>
              <a:gd name="connsiteY90" fmla="*/ 297368 h 1157500"/>
              <a:gd name="connsiteX91" fmla="*/ 5259695 w 12192000"/>
              <a:gd name="connsiteY91" fmla="*/ 324044 h 1157500"/>
              <a:gd name="connsiteX92" fmla="*/ 5359642 w 12192000"/>
              <a:gd name="connsiteY92" fmla="*/ 334143 h 1157500"/>
              <a:gd name="connsiteX93" fmla="*/ 5372918 w 12192000"/>
              <a:gd name="connsiteY93" fmla="*/ 330402 h 1157500"/>
              <a:gd name="connsiteX94" fmla="*/ 5396084 w 12192000"/>
              <a:gd name="connsiteY94" fmla="*/ 321836 h 1157500"/>
              <a:gd name="connsiteX95" fmla="*/ 5414292 w 12192000"/>
              <a:gd name="connsiteY95" fmla="*/ 314431 h 1157500"/>
              <a:gd name="connsiteX96" fmla="*/ 5487276 w 12192000"/>
              <a:gd name="connsiteY96" fmla="*/ 300918 h 1157500"/>
              <a:gd name="connsiteX97" fmla="*/ 5612716 w 12192000"/>
              <a:gd name="connsiteY97" fmla="*/ 301686 h 1157500"/>
              <a:gd name="connsiteX98" fmla="*/ 5864813 w 12192000"/>
              <a:gd name="connsiteY98" fmla="*/ 251420 h 1157500"/>
              <a:gd name="connsiteX99" fmla="*/ 6151392 w 12192000"/>
              <a:gd name="connsiteY99" fmla="*/ 219300 h 1157500"/>
              <a:gd name="connsiteX100" fmla="*/ 6209396 w 12192000"/>
              <a:gd name="connsiteY100" fmla="*/ 214037 h 1157500"/>
              <a:gd name="connsiteX101" fmla="*/ 6269898 w 12192000"/>
              <a:gd name="connsiteY101" fmla="*/ 219868 h 1157500"/>
              <a:gd name="connsiteX102" fmla="*/ 6352373 w 12192000"/>
              <a:gd name="connsiteY102" fmla="*/ 202729 h 1157500"/>
              <a:gd name="connsiteX103" fmla="*/ 6353759 w 12192000"/>
              <a:gd name="connsiteY103" fmla="*/ 202703 h 1157500"/>
              <a:gd name="connsiteX104" fmla="*/ 6363346 w 12192000"/>
              <a:gd name="connsiteY104" fmla="*/ 190268 h 1157500"/>
              <a:gd name="connsiteX105" fmla="*/ 6400681 w 12192000"/>
              <a:gd name="connsiteY105" fmla="*/ 197970 h 1157500"/>
              <a:gd name="connsiteX106" fmla="*/ 6402041 w 12192000"/>
              <a:gd name="connsiteY106" fmla="*/ 200641 h 1157500"/>
              <a:gd name="connsiteX107" fmla="*/ 6502019 w 12192000"/>
              <a:gd name="connsiteY107" fmla="*/ 192356 h 1157500"/>
              <a:gd name="connsiteX108" fmla="*/ 6518229 w 12192000"/>
              <a:gd name="connsiteY108" fmla="*/ 191407 h 1157500"/>
              <a:gd name="connsiteX109" fmla="*/ 6595639 w 12192000"/>
              <a:gd name="connsiteY109" fmla="*/ 168164 h 1157500"/>
              <a:gd name="connsiteX110" fmla="*/ 6692265 w 12192000"/>
              <a:gd name="connsiteY110" fmla="*/ 164829 h 1157500"/>
              <a:gd name="connsiteX111" fmla="*/ 6697219 w 12192000"/>
              <a:gd name="connsiteY111" fmla="*/ 165301 h 1157500"/>
              <a:gd name="connsiteX112" fmla="*/ 6713656 w 12192000"/>
              <a:gd name="connsiteY112" fmla="*/ 153600 h 1157500"/>
              <a:gd name="connsiteX113" fmla="*/ 6714383 w 12192000"/>
              <a:gd name="connsiteY113" fmla="*/ 150425 h 1157500"/>
              <a:gd name="connsiteX114" fmla="*/ 6774793 w 12192000"/>
              <a:gd name="connsiteY114" fmla="*/ 159713 h 1157500"/>
              <a:gd name="connsiteX115" fmla="*/ 6782112 w 12192000"/>
              <a:gd name="connsiteY115" fmla="*/ 155255 h 1157500"/>
              <a:gd name="connsiteX116" fmla="*/ 6878958 w 12192000"/>
              <a:gd name="connsiteY116" fmla="*/ 180824 h 1157500"/>
              <a:gd name="connsiteX117" fmla="*/ 6894439 w 12192000"/>
              <a:gd name="connsiteY117" fmla="*/ 177642 h 1157500"/>
              <a:gd name="connsiteX118" fmla="*/ 6963220 w 12192000"/>
              <a:gd name="connsiteY118" fmla="*/ 167304 h 1157500"/>
              <a:gd name="connsiteX119" fmla="*/ 6976706 w 12192000"/>
              <a:gd name="connsiteY119" fmla="*/ 170894 h 1157500"/>
              <a:gd name="connsiteX120" fmla="*/ 6987064 w 12192000"/>
              <a:gd name="connsiteY120" fmla="*/ 160402 h 1157500"/>
              <a:gd name="connsiteX121" fmla="*/ 7058714 w 12192000"/>
              <a:gd name="connsiteY121" fmla="*/ 175992 h 1157500"/>
              <a:gd name="connsiteX122" fmla="*/ 7060499 w 12192000"/>
              <a:gd name="connsiteY122" fmla="*/ 176063 h 1157500"/>
              <a:gd name="connsiteX123" fmla="*/ 7176563 w 12192000"/>
              <a:gd name="connsiteY123" fmla="*/ 173244 h 1157500"/>
              <a:gd name="connsiteX124" fmla="*/ 7205529 w 12192000"/>
              <a:gd name="connsiteY124" fmla="*/ 181011 h 1157500"/>
              <a:gd name="connsiteX125" fmla="*/ 7310118 w 12192000"/>
              <a:gd name="connsiteY125" fmla="*/ 162605 h 1157500"/>
              <a:gd name="connsiteX126" fmla="*/ 7673859 w 12192000"/>
              <a:gd name="connsiteY126" fmla="*/ 150336 h 1157500"/>
              <a:gd name="connsiteX127" fmla="*/ 7692748 w 12192000"/>
              <a:gd name="connsiteY127" fmla="*/ 161537 h 1157500"/>
              <a:gd name="connsiteX128" fmla="*/ 7756672 w 12192000"/>
              <a:gd name="connsiteY128" fmla="*/ 157372 h 1157500"/>
              <a:gd name="connsiteX129" fmla="*/ 7974189 w 12192000"/>
              <a:gd name="connsiteY129" fmla="*/ 154819 h 1157500"/>
              <a:gd name="connsiteX130" fmla="*/ 8101969 w 12192000"/>
              <a:gd name="connsiteY130" fmla="*/ 144495 h 1157500"/>
              <a:gd name="connsiteX131" fmla="*/ 8106826 w 12192000"/>
              <a:gd name="connsiteY131" fmla="*/ 139853 h 1157500"/>
              <a:gd name="connsiteX132" fmla="*/ 8162058 w 12192000"/>
              <a:gd name="connsiteY132" fmla="*/ 96704 h 1157500"/>
              <a:gd name="connsiteX133" fmla="*/ 8184568 w 12192000"/>
              <a:gd name="connsiteY133" fmla="*/ 93990 h 1157500"/>
              <a:gd name="connsiteX134" fmla="*/ 8228227 w 12192000"/>
              <a:gd name="connsiteY134" fmla="*/ 105972 h 1157500"/>
              <a:gd name="connsiteX135" fmla="*/ 8237963 w 12192000"/>
              <a:gd name="connsiteY135" fmla="*/ 106996 h 1157500"/>
              <a:gd name="connsiteX136" fmla="*/ 8248358 w 12192000"/>
              <a:gd name="connsiteY136" fmla="*/ 106062 h 1157500"/>
              <a:gd name="connsiteX137" fmla="*/ 8249309 w 12192000"/>
              <a:gd name="connsiteY137" fmla="*/ 106698 h 1157500"/>
              <a:gd name="connsiteX138" fmla="*/ 8249997 w 12192000"/>
              <a:gd name="connsiteY138" fmla="*/ 105915 h 1157500"/>
              <a:gd name="connsiteX139" fmla="*/ 8272162 w 12192000"/>
              <a:gd name="connsiteY139" fmla="*/ 103924 h 1157500"/>
              <a:gd name="connsiteX140" fmla="*/ 8292349 w 12192000"/>
              <a:gd name="connsiteY140" fmla="*/ 97480 h 1157500"/>
              <a:gd name="connsiteX141" fmla="*/ 8307239 w 12192000"/>
              <a:gd name="connsiteY141" fmla="*/ 94591 h 1157500"/>
              <a:gd name="connsiteX142" fmla="*/ 8339282 w 12192000"/>
              <a:gd name="connsiteY142" fmla="*/ 108942 h 1157500"/>
              <a:gd name="connsiteX143" fmla="*/ 8346156 w 12192000"/>
              <a:gd name="connsiteY143" fmla="*/ 111227 h 1157500"/>
              <a:gd name="connsiteX144" fmla="*/ 8346467 w 12192000"/>
              <a:gd name="connsiteY144" fmla="*/ 111024 h 1157500"/>
              <a:gd name="connsiteX145" fmla="*/ 8354069 w 12192000"/>
              <a:gd name="connsiteY145" fmla="*/ 112942 h 1157500"/>
              <a:gd name="connsiteX146" fmla="*/ 8358687 w 12192000"/>
              <a:gd name="connsiteY146" fmla="*/ 115393 h 1157500"/>
              <a:gd name="connsiteX147" fmla="*/ 8433385 w 12192000"/>
              <a:gd name="connsiteY147" fmla="*/ 99669 h 1157500"/>
              <a:gd name="connsiteX148" fmla="*/ 8533779 w 12192000"/>
              <a:gd name="connsiteY148" fmla="*/ 98374 h 1157500"/>
              <a:gd name="connsiteX149" fmla="*/ 8632833 w 12192000"/>
              <a:gd name="connsiteY149" fmla="*/ 100532 h 1157500"/>
              <a:gd name="connsiteX150" fmla="*/ 8668523 w 12192000"/>
              <a:gd name="connsiteY150" fmla="*/ 102979 h 1157500"/>
              <a:gd name="connsiteX151" fmla="*/ 8732893 w 12192000"/>
              <a:gd name="connsiteY151" fmla="*/ 99991 h 1157500"/>
              <a:gd name="connsiteX152" fmla="*/ 8764071 w 12192000"/>
              <a:gd name="connsiteY152" fmla="*/ 94587 h 1157500"/>
              <a:gd name="connsiteX153" fmla="*/ 8767004 w 12192000"/>
              <a:gd name="connsiteY153" fmla="*/ 91519 h 1157500"/>
              <a:gd name="connsiteX154" fmla="*/ 8772553 w 12192000"/>
              <a:gd name="connsiteY154" fmla="*/ 90314 h 1157500"/>
              <a:gd name="connsiteX155" fmla="*/ 8787201 w 12192000"/>
              <a:gd name="connsiteY155" fmla="*/ 92033 h 1157500"/>
              <a:gd name="connsiteX156" fmla="*/ 8792624 w 12192000"/>
              <a:gd name="connsiteY156" fmla="*/ 93503 h 1157500"/>
              <a:gd name="connsiteX157" fmla="*/ 8800741 w 12192000"/>
              <a:gd name="connsiteY157" fmla="*/ 93897 h 1157500"/>
              <a:gd name="connsiteX158" fmla="*/ 8800966 w 12192000"/>
              <a:gd name="connsiteY158" fmla="*/ 93645 h 1157500"/>
              <a:gd name="connsiteX159" fmla="*/ 8808513 w 12192000"/>
              <a:gd name="connsiteY159" fmla="*/ 94530 h 1157500"/>
              <a:gd name="connsiteX160" fmla="*/ 8845110 w 12192000"/>
              <a:gd name="connsiteY160" fmla="*/ 102179 h 1157500"/>
              <a:gd name="connsiteX161" fmla="*/ 8917529 w 12192000"/>
              <a:gd name="connsiteY161" fmla="*/ 76373 h 1157500"/>
              <a:gd name="connsiteX162" fmla="*/ 9026654 w 12192000"/>
              <a:gd name="connsiteY162" fmla="*/ 93420 h 1157500"/>
              <a:gd name="connsiteX163" fmla="*/ 9088505 w 12192000"/>
              <a:gd name="connsiteY163" fmla="*/ 113002 h 1157500"/>
              <a:gd name="connsiteX164" fmla="*/ 9203241 w 12192000"/>
              <a:gd name="connsiteY164" fmla="*/ 111713 h 1157500"/>
              <a:gd name="connsiteX165" fmla="*/ 9415584 w 12192000"/>
              <a:gd name="connsiteY165" fmla="*/ 157156 h 1157500"/>
              <a:gd name="connsiteX166" fmla="*/ 9505102 w 12192000"/>
              <a:gd name="connsiteY166" fmla="*/ 141042 h 1157500"/>
              <a:gd name="connsiteX167" fmla="*/ 9643040 w 12192000"/>
              <a:gd name="connsiteY167" fmla="*/ 158233 h 1157500"/>
              <a:gd name="connsiteX168" fmla="*/ 9762999 w 12192000"/>
              <a:gd name="connsiteY168" fmla="*/ 162623 h 1157500"/>
              <a:gd name="connsiteX169" fmla="*/ 9776183 w 12192000"/>
              <a:gd name="connsiteY169" fmla="*/ 162191 h 1157500"/>
              <a:gd name="connsiteX170" fmla="*/ 9780532 w 12192000"/>
              <a:gd name="connsiteY170" fmla="*/ 155823 h 1157500"/>
              <a:gd name="connsiteX171" fmla="*/ 9910588 w 12192000"/>
              <a:gd name="connsiteY171" fmla="*/ 154327 h 1157500"/>
              <a:gd name="connsiteX172" fmla="*/ 9924173 w 12192000"/>
              <a:gd name="connsiteY172" fmla="*/ 158591 h 1157500"/>
              <a:gd name="connsiteX173" fmla="*/ 10010969 w 12192000"/>
              <a:gd name="connsiteY173" fmla="*/ 155802 h 1157500"/>
              <a:gd name="connsiteX174" fmla="*/ 10070699 w 12192000"/>
              <a:gd name="connsiteY174" fmla="*/ 157854 h 1157500"/>
              <a:gd name="connsiteX175" fmla="*/ 10155104 w 12192000"/>
              <a:gd name="connsiteY175" fmla="*/ 151613 h 1157500"/>
              <a:gd name="connsiteX176" fmla="*/ 10250982 w 12192000"/>
              <a:gd name="connsiteY176" fmla="*/ 128642 h 1157500"/>
              <a:gd name="connsiteX177" fmla="*/ 10343301 w 12192000"/>
              <a:gd name="connsiteY177" fmla="*/ 90884 h 1157500"/>
              <a:gd name="connsiteX178" fmla="*/ 10366625 w 12192000"/>
              <a:gd name="connsiteY178" fmla="*/ 79428 h 1157500"/>
              <a:gd name="connsiteX179" fmla="*/ 10433505 w 12192000"/>
              <a:gd name="connsiteY179" fmla="*/ 65000 h 1157500"/>
              <a:gd name="connsiteX180" fmla="*/ 10547510 w 12192000"/>
              <a:gd name="connsiteY180" fmla="*/ 47246 h 1157500"/>
              <a:gd name="connsiteX181" fmla="*/ 10588150 w 12192000"/>
              <a:gd name="connsiteY181" fmla="*/ 32287 h 1157500"/>
              <a:gd name="connsiteX182" fmla="*/ 10589457 w 12192000"/>
              <a:gd name="connsiteY182" fmla="*/ 25296 h 1157500"/>
              <a:gd name="connsiteX183" fmla="*/ 10699976 w 12192000"/>
              <a:gd name="connsiteY183" fmla="*/ 43345 h 1157500"/>
              <a:gd name="connsiteX184" fmla="*/ 10812237 w 12192000"/>
              <a:gd name="connsiteY184" fmla="*/ 46327 h 1157500"/>
              <a:gd name="connsiteX185" fmla="*/ 10869837 w 12192000"/>
              <a:gd name="connsiteY185" fmla="*/ 65795 h 1157500"/>
              <a:gd name="connsiteX186" fmla="*/ 10881770 w 12192000"/>
              <a:gd name="connsiteY186" fmla="*/ 73672 h 1157500"/>
              <a:gd name="connsiteX187" fmla="*/ 10896899 w 12192000"/>
              <a:gd name="connsiteY187" fmla="*/ 70731 h 1157500"/>
              <a:gd name="connsiteX188" fmla="*/ 10901748 w 12192000"/>
              <a:gd name="connsiteY188" fmla="*/ 66352 h 1157500"/>
              <a:gd name="connsiteX189" fmla="*/ 10947419 w 12192000"/>
              <a:gd name="connsiteY189" fmla="*/ 83316 h 1157500"/>
              <a:gd name="connsiteX190" fmla="*/ 10953034 w 12192000"/>
              <a:gd name="connsiteY190" fmla="*/ 84438 h 1157500"/>
              <a:gd name="connsiteX191" fmla="*/ 10992070 w 12192000"/>
              <a:gd name="connsiteY191" fmla="*/ 88841 h 1157500"/>
              <a:gd name="connsiteX192" fmla="*/ 11112372 w 12192000"/>
              <a:gd name="connsiteY192" fmla="*/ 82247 h 1157500"/>
              <a:gd name="connsiteX193" fmla="*/ 11147719 w 12192000"/>
              <a:gd name="connsiteY193" fmla="*/ 80560 h 1157500"/>
              <a:gd name="connsiteX194" fmla="*/ 11172617 w 12192000"/>
              <a:gd name="connsiteY194" fmla="*/ 76265 h 1157500"/>
              <a:gd name="connsiteX195" fmla="*/ 11240397 w 12192000"/>
              <a:gd name="connsiteY195" fmla="*/ 81830 h 1157500"/>
              <a:gd name="connsiteX196" fmla="*/ 11270034 w 12192000"/>
              <a:gd name="connsiteY196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736204 w 12192000"/>
              <a:gd name="connsiteY2" fmla="*/ 277509 h 1157500"/>
              <a:gd name="connsiteX3" fmla="*/ 11705740 w 12192000"/>
              <a:gd name="connsiteY3" fmla="*/ 250993 h 1157500"/>
              <a:gd name="connsiteX4" fmla="*/ 11819139 w 12192000"/>
              <a:gd name="connsiteY4" fmla="*/ 304143 h 1157500"/>
              <a:gd name="connsiteX5" fmla="*/ 11835615 w 12192000"/>
              <a:gd name="connsiteY5" fmla="*/ 305790 h 1157500"/>
              <a:gd name="connsiteX6" fmla="*/ 11980134 w 12192000"/>
              <a:gd name="connsiteY6" fmla="*/ 321911 h 1157500"/>
              <a:gd name="connsiteX7" fmla="*/ 12174576 w 12192000"/>
              <a:gd name="connsiteY7" fmla="*/ 376108 h 1157500"/>
              <a:gd name="connsiteX8" fmla="*/ 12192000 w 12192000"/>
              <a:gd name="connsiteY8" fmla="*/ 379233 h 1157500"/>
              <a:gd name="connsiteX9" fmla="*/ 12192000 w 12192000"/>
              <a:gd name="connsiteY9" fmla="*/ 1157500 h 1157500"/>
              <a:gd name="connsiteX10" fmla="*/ 0 w 12192000"/>
              <a:gd name="connsiteY10" fmla="*/ 1157500 h 1157500"/>
              <a:gd name="connsiteX11" fmla="*/ 0 w 12192000"/>
              <a:gd name="connsiteY11" fmla="*/ 483545 h 1157500"/>
              <a:gd name="connsiteX12" fmla="*/ 5331 w 12192000"/>
              <a:gd name="connsiteY12" fmla="*/ 482797 h 1157500"/>
              <a:gd name="connsiteX13" fmla="*/ 39902 w 12192000"/>
              <a:gd name="connsiteY13" fmla="*/ 472284 h 1157500"/>
              <a:gd name="connsiteX14" fmla="*/ 117880 w 12192000"/>
              <a:gd name="connsiteY14" fmla="*/ 420956 h 1157500"/>
              <a:gd name="connsiteX15" fmla="*/ 238140 w 12192000"/>
              <a:gd name="connsiteY15" fmla="*/ 379297 h 1157500"/>
              <a:gd name="connsiteX16" fmla="*/ 249589 w 12192000"/>
              <a:gd name="connsiteY16" fmla="*/ 379517 h 1157500"/>
              <a:gd name="connsiteX17" fmla="*/ 296963 w 12192000"/>
              <a:gd name="connsiteY17" fmla="*/ 356102 h 1157500"/>
              <a:gd name="connsiteX18" fmla="*/ 339235 w 12192000"/>
              <a:gd name="connsiteY18" fmla="*/ 324425 h 1157500"/>
              <a:gd name="connsiteX19" fmla="*/ 447152 w 12192000"/>
              <a:gd name="connsiteY19" fmla="*/ 327423 h 1157500"/>
              <a:gd name="connsiteX20" fmla="*/ 475247 w 12192000"/>
              <a:gd name="connsiteY20" fmla="*/ 336714 h 1157500"/>
              <a:gd name="connsiteX21" fmla="*/ 477967 w 12192000"/>
              <a:gd name="connsiteY21" fmla="*/ 337960 h 1157500"/>
              <a:gd name="connsiteX22" fmla="*/ 703732 w 12192000"/>
              <a:gd name="connsiteY22" fmla="*/ 316599 h 1157500"/>
              <a:gd name="connsiteX23" fmla="*/ 853391 w 12192000"/>
              <a:gd name="connsiteY23" fmla="*/ 303591 h 1157500"/>
              <a:gd name="connsiteX24" fmla="*/ 925332 w 12192000"/>
              <a:gd name="connsiteY24" fmla="*/ 298686 h 1157500"/>
              <a:gd name="connsiteX25" fmla="*/ 941286 w 12192000"/>
              <a:gd name="connsiteY25" fmla="*/ 288932 h 1157500"/>
              <a:gd name="connsiteX26" fmla="*/ 950845 w 12192000"/>
              <a:gd name="connsiteY26" fmla="*/ 286595 h 1157500"/>
              <a:gd name="connsiteX27" fmla="*/ 953292 w 12192000"/>
              <a:gd name="connsiteY27" fmla="*/ 280892 h 1157500"/>
              <a:gd name="connsiteX28" fmla="*/ 967499 w 12192000"/>
              <a:gd name="connsiteY28" fmla="*/ 273760 h 1157500"/>
              <a:gd name="connsiteX29" fmla="*/ 1069267 w 12192000"/>
              <a:gd name="connsiteY29" fmla="*/ 262766 h 1157500"/>
              <a:gd name="connsiteX30" fmla="*/ 1138407 w 12192000"/>
              <a:gd name="connsiteY30" fmla="*/ 246567 h 1157500"/>
              <a:gd name="connsiteX31" fmla="*/ 1164931 w 12192000"/>
              <a:gd name="connsiteY31" fmla="*/ 238622 h 1157500"/>
              <a:gd name="connsiteX32" fmla="*/ 1211622 w 12192000"/>
              <a:gd name="connsiteY32" fmla="*/ 220676 h 1157500"/>
              <a:gd name="connsiteX33" fmla="*/ 1274567 w 12192000"/>
              <a:gd name="connsiteY33" fmla="*/ 203380 h 1157500"/>
              <a:gd name="connsiteX34" fmla="*/ 1325029 w 12192000"/>
              <a:gd name="connsiteY34" fmla="*/ 207937 h 1157500"/>
              <a:gd name="connsiteX35" fmla="*/ 1356805 w 12192000"/>
              <a:gd name="connsiteY35" fmla="*/ 203622 h 1157500"/>
              <a:gd name="connsiteX36" fmla="*/ 1468752 w 12192000"/>
              <a:gd name="connsiteY36" fmla="*/ 214604 h 1157500"/>
              <a:gd name="connsiteX37" fmla="*/ 1650750 w 12192000"/>
              <a:gd name="connsiteY37" fmla="*/ 165090 h 1157500"/>
              <a:gd name="connsiteX38" fmla="*/ 1655056 w 12192000"/>
              <a:gd name="connsiteY38" fmla="*/ 172106 h 1157500"/>
              <a:gd name="connsiteX39" fmla="*/ 1683220 w 12192000"/>
              <a:gd name="connsiteY39" fmla="*/ 169652 h 1157500"/>
              <a:gd name="connsiteX40" fmla="*/ 1685599 w 12192000"/>
              <a:gd name="connsiteY40" fmla="*/ 165388 h 1157500"/>
              <a:gd name="connsiteX41" fmla="*/ 1735783 w 12192000"/>
              <a:gd name="connsiteY41" fmla="*/ 177400 h 1157500"/>
              <a:gd name="connsiteX42" fmla="*/ 1797102 w 12192000"/>
              <a:gd name="connsiteY42" fmla="*/ 182289 h 1157500"/>
              <a:gd name="connsiteX43" fmla="*/ 1845638 w 12192000"/>
              <a:gd name="connsiteY43" fmla="*/ 163774 h 1157500"/>
              <a:gd name="connsiteX44" fmla="*/ 1848980 w 12192000"/>
              <a:gd name="connsiteY44" fmla="*/ 167516 h 1157500"/>
              <a:gd name="connsiteX45" fmla="*/ 1880587 w 12192000"/>
              <a:gd name="connsiteY45" fmla="*/ 165506 h 1157500"/>
              <a:gd name="connsiteX46" fmla="*/ 1995803 w 12192000"/>
              <a:gd name="connsiteY46" fmla="*/ 131847 h 1157500"/>
              <a:gd name="connsiteX47" fmla="*/ 2057448 w 12192000"/>
              <a:gd name="connsiteY47" fmla="*/ 128650 h 1157500"/>
              <a:gd name="connsiteX48" fmla="*/ 2119088 w 12192000"/>
              <a:gd name="connsiteY48" fmla="*/ 113508 h 1157500"/>
              <a:gd name="connsiteX49" fmla="*/ 2138831 w 12192000"/>
              <a:gd name="connsiteY49" fmla="*/ 116194 h 1157500"/>
              <a:gd name="connsiteX50" fmla="*/ 2214259 w 12192000"/>
              <a:gd name="connsiteY50" fmla="*/ 110542 h 1157500"/>
              <a:gd name="connsiteX51" fmla="*/ 2264911 w 12192000"/>
              <a:gd name="connsiteY51" fmla="*/ 101639 h 1157500"/>
              <a:gd name="connsiteX52" fmla="*/ 2454058 w 12192000"/>
              <a:gd name="connsiteY52" fmla="*/ 67266 h 1157500"/>
              <a:gd name="connsiteX53" fmla="*/ 2534188 w 12192000"/>
              <a:gd name="connsiteY53" fmla="*/ 63730 h 1157500"/>
              <a:gd name="connsiteX54" fmla="*/ 2616912 w 12192000"/>
              <a:gd name="connsiteY54" fmla="*/ 44757 h 1157500"/>
              <a:gd name="connsiteX55" fmla="*/ 2698592 w 12192000"/>
              <a:gd name="connsiteY55" fmla="*/ 35873 h 1157500"/>
              <a:gd name="connsiteX56" fmla="*/ 2891953 w 12192000"/>
              <a:gd name="connsiteY56" fmla="*/ 28541 h 1157500"/>
              <a:gd name="connsiteX57" fmla="*/ 3052621 w 12192000"/>
              <a:gd name="connsiteY57" fmla="*/ 7598 h 1157500"/>
              <a:gd name="connsiteX58" fmla="*/ 3145220 w 12192000"/>
              <a:gd name="connsiteY58" fmla="*/ 9845 h 1157500"/>
              <a:gd name="connsiteX59" fmla="*/ 3233309 w 12192000"/>
              <a:gd name="connsiteY59" fmla="*/ 2536 h 1157500"/>
              <a:gd name="connsiteX60" fmla="*/ 3320851 w 12192000"/>
              <a:gd name="connsiteY60" fmla="*/ 12470 h 1157500"/>
              <a:gd name="connsiteX61" fmla="*/ 3394552 w 12192000"/>
              <a:gd name="connsiteY61" fmla="*/ 31847 h 1157500"/>
              <a:gd name="connsiteX62" fmla="*/ 3462252 w 12192000"/>
              <a:gd name="connsiteY62" fmla="*/ 62214 h 1157500"/>
              <a:gd name="connsiteX63" fmla="*/ 3504799 w 12192000"/>
              <a:gd name="connsiteY63" fmla="*/ 86931 h 1157500"/>
              <a:gd name="connsiteX64" fmla="*/ 3568807 w 12192000"/>
              <a:gd name="connsiteY64" fmla="*/ 78125 h 1157500"/>
              <a:gd name="connsiteX65" fmla="*/ 3571993 w 12192000"/>
              <a:gd name="connsiteY65" fmla="*/ 80673 h 1157500"/>
              <a:gd name="connsiteX66" fmla="*/ 3590879 w 12192000"/>
              <a:gd name="connsiteY66" fmla="*/ 93683 h 1157500"/>
              <a:gd name="connsiteX67" fmla="*/ 3623973 w 12192000"/>
              <a:gd name="connsiteY67" fmla="*/ 86652 h 1157500"/>
              <a:gd name="connsiteX68" fmla="*/ 3636728 w 12192000"/>
              <a:gd name="connsiteY68" fmla="*/ 91587 h 1157500"/>
              <a:gd name="connsiteX69" fmla="*/ 3676976 w 12192000"/>
              <a:gd name="connsiteY69" fmla="*/ 90168 h 1157500"/>
              <a:gd name="connsiteX70" fmla="*/ 3722653 w 12192000"/>
              <a:gd name="connsiteY70" fmla="*/ 108931 h 1157500"/>
              <a:gd name="connsiteX71" fmla="*/ 3775112 w 12192000"/>
              <a:gd name="connsiteY71" fmla="*/ 92538 h 1157500"/>
              <a:gd name="connsiteX72" fmla="*/ 3932956 w 12192000"/>
              <a:gd name="connsiteY72" fmla="*/ 115905 h 1157500"/>
              <a:gd name="connsiteX73" fmla="*/ 4100593 w 12192000"/>
              <a:gd name="connsiteY73" fmla="*/ 157402 h 1157500"/>
              <a:gd name="connsiteX74" fmla="*/ 4316364 w 12192000"/>
              <a:gd name="connsiteY74" fmla="*/ 171021 h 1157500"/>
              <a:gd name="connsiteX75" fmla="*/ 4387387 w 12192000"/>
              <a:gd name="connsiteY75" fmla="*/ 157928 h 1157500"/>
              <a:gd name="connsiteX76" fmla="*/ 4427957 w 12192000"/>
              <a:gd name="connsiteY76" fmla="*/ 171094 h 1157500"/>
              <a:gd name="connsiteX77" fmla="*/ 4502291 w 12192000"/>
              <a:gd name="connsiteY77" fmla="*/ 181765 h 1157500"/>
              <a:gd name="connsiteX78" fmla="*/ 4600771 w 12192000"/>
              <a:gd name="connsiteY78" fmla="*/ 205711 h 1157500"/>
              <a:gd name="connsiteX79" fmla="*/ 4644102 w 12192000"/>
              <a:gd name="connsiteY79" fmla="*/ 203931 h 1157500"/>
              <a:gd name="connsiteX80" fmla="*/ 4652752 w 12192000"/>
              <a:gd name="connsiteY80" fmla="*/ 204470 h 1157500"/>
              <a:gd name="connsiteX81" fmla="*/ 4652896 w 12192000"/>
              <a:gd name="connsiteY81" fmla="*/ 204854 h 1157500"/>
              <a:gd name="connsiteX82" fmla="*/ 4685303 w 12192000"/>
              <a:gd name="connsiteY82" fmla="*/ 206507 h 1157500"/>
              <a:gd name="connsiteX83" fmla="*/ 4690886 w 12192000"/>
              <a:gd name="connsiteY83" fmla="*/ 209335 h 1157500"/>
              <a:gd name="connsiteX84" fmla="*/ 4725430 w 12192000"/>
              <a:gd name="connsiteY84" fmla="*/ 232300 h 1157500"/>
              <a:gd name="connsiteX85" fmla="*/ 4800051 w 12192000"/>
              <a:gd name="connsiteY85" fmla="*/ 224667 h 1157500"/>
              <a:gd name="connsiteX86" fmla="*/ 4875115 w 12192000"/>
              <a:gd name="connsiteY86" fmla="*/ 257918 h 1157500"/>
              <a:gd name="connsiteX87" fmla="*/ 4936450 w 12192000"/>
              <a:gd name="connsiteY87" fmla="*/ 274470 h 1157500"/>
              <a:gd name="connsiteX88" fmla="*/ 5030961 w 12192000"/>
              <a:gd name="connsiteY88" fmla="*/ 299480 h 1157500"/>
              <a:gd name="connsiteX89" fmla="*/ 5082734 w 12192000"/>
              <a:gd name="connsiteY89" fmla="*/ 302149 h 1157500"/>
              <a:gd name="connsiteX90" fmla="*/ 5138799 w 12192000"/>
              <a:gd name="connsiteY90" fmla="*/ 297368 h 1157500"/>
              <a:gd name="connsiteX91" fmla="*/ 5259695 w 12192000"/>
              <a:gd name="connsiteY91" fmla="*/ 324044 h 1157500"/>
              <a:gd name="connsiteX92" fmla="*/ 5359642 w 12192000"/>
              <a:gd name="connsiteY92" fmla="*/ 334143 h 1157500"/>
              <a:gd name="connsiteX93" fmla="*/ 5372918 w 12192000"/>
              <a:gd name="connsiteY93" fmla="*/ 330402 h 1157500"/>
              <a:gd name="connsiteX94" fmla="*/ 5396084 w 12192000"/>
              <a:gd name="connsiteY94" fmla="*/ 321836 h 1157500"/>
              <a:gd name="connsiteX95" fmla="*/ 5414292 w 12192000"/>
              <a:gd name="connsiteY95" fmla="*/ 314431 h 1157500"/>
              <a:gd name="connsiteX96" fmla="*/ 5487276 w 12192000"/>
              <a:gd name="connsiteY96" fmla="*/ 300918 h 1157500"/>
              <a:gd name="connsiteX97" fmla="*/ 5612716 w 12192000"/>
              <a:gd name="connsiteY97" fmla="*/ 301686 h 1157500"/>
              <a:gd name="connsiteX98" fmla="*/ 5864813 w 12192000"/>
              <a:gd name="connsiteY98" fmla="*/ 251420 h 1157500"/>
              <a:gd name="connsiteX99" fmla="*/ 6151392 w 12192000"/>
              <a:gd name="connsiteY99" fmla="*/ 219300 h 1157500"/>
              <a:gd name="connsiteX100" fmla="*/ 6209396 w 12192000"/>
              <a:gd name="connsiteY100" fmla="*/ 214037 h 1157500"/>
              <a:gd name="connsiteX101" fmla="*/ 6269898 w 12192000"/>
              <a:gd name="connsiteY101" fmla="*/ 219868 h 1157500"/>
              <a:gd name="connsiteX102" fmla="*/ 6352373 w 12192000"/>
              <a:gd name="connsiteY102" fmla="*/ 202729 h 1157500"/>
              <a:gd name="connsiteX103" fmla="*/ 6353759 w 12192000"/>
              <a:gd name="connsiteY103" fmla="*/ 202703 h 1157500"/>
              <a:gd name="connsiteX104" fmla="*/ 6363346 w 12192000"/>
              <a:gd name="connsiteY104" fmla="*/ 190268 h 1157500"/>
              <a:gd name="connsiteX105" fmla="*/ 6400681 w 12192000"/>
              <a:gd name="connsiteY105" fmla="*/ 197970 h 1157500"/>
              <a:gd name="connsiteX106" fmla="*/ 6402041 w 12192000"/>
              <a:gd name="connsiteY106" fmla="*/ 200641 h 1157500"/>
              <a:gd name="connsiteX107" fmla="*/ 6502019 w 12192000"/>
              <a:gd name="connsiteY107" fmla="*/ 192356 h 1157500"/>
              <a:gd name="connsiteX108" fmla="*/ 6518229 w 12192000"/>
              <a:gd name="connsiteY108" fmla="*/ 191407 h 1157500"/>
              <a:gd name="connsiteX109" fmla="*/ 6595639 w 12192000"/>
              <a:gd name="connsiteY109" fmla="*/ 168164 h 1157500"/>
              <a:gd name="connsiteX110" fmla="*/ 6692265 w 12192000"/>
              <a:gd name="connsiteY110" fmla="*/ 164829 h 1157500"/>
              <a:gd name="connsiteX111" fmla="*/ 6697219 w 12192000"/>
              <a:gd name="connsiteY111" fmla="*/ 165301 h 1157500"/>
              <a:gd name="connsiteX112" fmla="*/ 6713656 w 12192000"/>
              <a:gd name="connsiteY112" fmla="*/ 153600 h 1157500"/>
              <a:gd name="connsiteX113" fmla="*/ 6714383 w 12192000"/>
              <a:gd name="connsiteY113" fmla="*/ 150425 h 1157500"/>
              <a:gd name="connsiteX114" fmla="*/ 6774793 w 12192000"/>
              <a:gd name="connsiteY114" fmla="*/ 159713 h 1157500"/>
              <a:gd name="connsiteX115" fmla="*/ 6782112 w 12192000"/>
              <a:gd name="connsiteY115" fmla="*/ 155255 h 1157500"/>
              <a:gd name="connsiteX116" fmla="*/ 6878958 w 12192000"/>
              <a:gd name="connsiteY116" fmla="*/ 180824 h 1157500"/>
              <a:gd name="connsiteX117" fmla="*/ 6894439 w 12192000"/>
              <a:gd name="connsiteY117" fmla="*/ 177642 h 1157500"/>
              <a:gd name="connsiteX118" fmla="*/ 6963220 w 12192000"/>
              <a:gd name="connsiteY118" fmla="*/ 167304 h 1157500"/>
              <a:gd name="connsiteX119" fmla="*/ 6976706 w 12192000"/>
              <a:gd name="connsiteY119" fmla="*/ 170894 h 1157500"/>
              <a:gd name="connsiteX120" fmla="*/ 6987064 w 12192000"/>
              <a:gd name="connsiteY120" fmla="*/ 160402 h 1157500"/>
              <a:gd name="connsiteX121" fmla="*/ 7058714 w 12192000"/>
              <a:gd name="connsiteY121" fmla="*/ 175992 h 1157500"/>
              <a:gd name="connsiteX122" fmla="*/ 7060499 w 12192000"/>
              <a:gd name="connsiteY122" fmla="*/ 176063 h 1157500"/>
              <a:gd name="connsiteX123" fmla="*/ 7176563 w 12192000"/>
              <a:gd name="connsiteY123" fmla="*/ 173244 h 1157500"/>
              <a:gd name="connsiteX124" fmla="*/ 7205529 w 12192000"/>
              <a:gd name="connsiteY124" fmla="*/ 181011 h 1157500"/>
              <a:gd name="connsiteX125" fmla="*/ 7310118 w 12192000"/>
              <a:gd name="connsiteY125" fmla="*/ 162605 h 1157500"/>
              <a:gd name="connsiteX126" fmla="*/ 7673859 w 12192000"/>
              <a:gd name="connsiteY126" fmla="*/ 150336 h 1157500"/>
              <a:gd name="connsiteX127" fmla="*/ 7692748 w 12192000"/>
              <a:gd name="connsiteY127" fmla="*/ 161537 h 1157500"/>
              <a:gd name="connsiteX128" fmla="*/ 7756672 w 12192000"/>
              <a:gd name="connsiteY128" fmla="*/ 157372 h 1157500"/>
              <a:gd name="connsiteX129" fmla="*/ 7974189 w 12192000"/>
              <a:gd name="connsiteY129" fmla="*/ 154819 h 1157500"/>
              <a:gd name="connsiteX130" fmla="*/ 8101969 w 12192000"/>
              <a:gd name="connsiteY130" fmla="*/ 144495 h 1157500"/>
              <a:gd name="connsiteX131" fmla="*/ 8106826 w 12192000"/>
              <a:gd name="connsiteY131" fmla="*/ 139853 h 1157500"/>
              <a:gd name="connsiteX132" fmla="*/ 8162058 w 12192000"/>
              <a:gd name="connsiteY132" fmla="*/ 96704 h 1157500"/>
              <a:gd name="connsiteX133" fmla="*/ 8184568 w 12192000"/>
              <a:gd name="connsiteY133" fmla="*/ 93990 h 1157500"/>
              <a:gd name="connsiteX134" fmla="*/ 8228227 w 12192000"/>
              <a:gd name="connsiteY134" fmla="*/ 105972 h 1157500"/>
              <a:gd name="connsiteX135" fmla="*/ 8237963 w 12192000"/>
              <a:gd name="connsiteY135" fmla="*/ 106996 h 1157500"/>
              <a:gd name="connsiteX136" fmla="*/ 8248358 w 12192000"/>
              <a:gd name="connsiteY136" fmla="*/ 106062 h 1157500"/>
              <a:gd name="connsiteX137" fmla="*/ 8249309 w 12192000"/>
              <a:gd name="connsiteY137" fmla="*/ 106698 h 1157500"/>
              <a:gd name="connsiteX138" fmla="*/ 8249997 w 12192000"/>
              <a:gd name="connsiteY138" fmla="*/ 105915 h 1157500"/>
              <a:gd name="connsiteX139" fmla="*/ 8272162 w 12192000"/>
              <a:gd name="connsiteY139" fmla="*/ 103924 h 1157500"/>
              <a:gd name="connsiteX140" fmla="*/ 8292349 w 12192000"/>
              <a:gd name="connsiteY140" fmla="*/ 97480 h 1157500"/>
              <a:gd name="connsiteX141" fmla="*/ 8307239 w 12192000"/>
              <a:gd name="connsiteY141" fmla="*/ 94591 h 1157500"/>
              <a:gd name="connsiteX142" fmla="*/ 8339282 w 12192000"/>
              <a:gd name="connsiteY142" fmla="*/ 108942 h 1157500"/>
              <a:gd name="connsiteX143" fmla="*/ 8346156 w 12192000"/>
              <a:gd name="connsiteY143" fmla="*/ 111227 h 1157500"/>
              <a:gd name="connsiteX144" fmla="*/ 8346467 w 12192000"/>
              <a:gd name="connsiteY144" fmla="*/ 111024 h 1157500"/>
              <a:gd name="connsiteX145" fmla="*/ 8354069 w 12192000"/>
              <a:gd name="connsiteY145" fmla="*/ 112942 h 1157500"/>
              <a:gd name="connsiteX146" fmla="*/ 8358687 w 12192000"/>
              <a:gd name="connsiteY146" fmla="*/ 115393 h 1157500"/>
              <a:gd name="connsiteX147" fmla="*/ 8433385 w 12192000"/>
              <a:gd name="connsiteY147" fmla="*/ 99669 h 1157500"/>
              <a:gd name="connsiteX148" fmla="*/ 8533779 w 12192000"/>
              <a:gd name="connsiteY148" fmla="*/ 98374 h 1157500"/>
              <a:gd name="connsiteX149" fmla="*/ 8632833 w 12192000"/>
              <a:gd name="connsiteY149" fmla="*/ 100532 h 1157500"/>
              <a:gd name="connsiteX150" fmla="*/ 8668523 w 12192000"/>
              <a:gd name="connsiteY150" fmla="*/ 102979 h 1157500"/>
              <a:gd name="connsiteX151" fmla="*/ 8732893 w 12192000"/>
              <a:gd name="connsiteY151" fmla="*/ 99991 h 1157500"/>
              <a:gd name="connsiteX152" fmla="*/ 8764071 w 12192000"/>
              <a:gd name="connsiteY152" fmla="*/ 94587 h 1157500"/>
              <a:gd name="connsiteX153" fmla="*/ 8767004 w 12192000"/>
              <a:gd name="connsiteY153" fmla="*/ 91519 h 1157500"/>
              <a:gd name="connsiteX154" fmla="*/ 8772553 w 12192000"/>
              <a:gd name="connsiteY154" fmla="*/ 90314 h 1157500"/>
              <a:gd name="connsiteX155" fmla="*/ 8787201 w 12192000"/>
              <a:gd name="connsiteY155" fmla="*/ 92033 h 1157500"/>
              <a:gd name="connsiteX156" fmla="*/ 8792624 w 12192000"/>
              <a:gd name="connsiteY156" fmla="*/ 93503 h 1157500"/>
              <a:gd name="connsiteX157" fmla="*/ 8800741 w 12192000"/>
              <a:gd name="connsiteY157" fmla="*/ 93897 h 1157500"/>
              <a:gd name="connsiteX158" fmla="*/ 8800966 w 12192000"/>
              <a:gd name="connsiteY158" fmla="*/ 93645 h 1157500"/>
              <a:gd name="connsiteX159" fmla="*/ 8808513 w 12192000"/>
              <a:gd name="connsiteY159" fmla="*/ 94530 h 1157500"/>
              <a:gd name="connsiteX160" fmla="*/ 8845110 w 12192000"/>
              <a:gd name="connsiteY160" fmla="*/ 102179 h 1157500"/>
              <a:gd name="connsiteX161" fmla="*/ 8917529 w 12192000"/>
              <a:gd name="connsiteY161" fmla="*/ 76373 h 1157500"/>
              <a:gd name="connsiteX162" fmla="*/ 9026654 w 12192000"/>
              <a:gd name="connsiteY162" fmla="*/ 93420 h 1157500"/>
              <a:gd name="connsiteX163" fmla="*/ 9088505 w 12192000"/>
              <a:gd name="connsiteY163" fmla="*/ 113002 h 1157500"/>
              <a:gd name="connsiteX164" fmla="*/ 9203241 w 12192000"/>
              <a:gd name="connsiteY164" fmla="*/ 111713 h 1157500"/>
              <a:gd name="connsiteX165" fmla="*/ 9415584 w 12192000"/>
              <a:gd name="connsiteY165" fmla="*/ 157156 h 1157500"/>
              <a:gd name="connsiteX166" fmla="*/ 9505102 w 12192000"/>
              <a:gd name="connsiteY166" fmla="*/ 141042 h 1157500"/>
              <a:gd name="connsiteX167" fmla="*/ 9643040 w 12192000"/>
              <a:gd name="connsiteY167" fmla="*/ 158233 h 1157500"/>
              <a:gd name="connsiteX168" fmla="*/ 9762999 w 12192000"/>
              <a:gd name="connsiteY168" fmla="*/ 162623 h 1157500"/>
              <a:gd name="connsiteX169" fmla="*/ 9776183 w 12192000"/>
              <a:gd name="connsiteY169" fmla="*/ 162191 h 1157500"/>
              <a:gd name="connsiteX170" fmla="*/ 9780532 w 12192000"/>
              <a:gd name="connsiteY170" fmla="*/ 155823 h 1157500"/>
              <a:gd name="connsiteX171" fmla="*/ 9910588 w 12192000"/>
              <a:gd name="connsiteY171" fmla="*/ 154327 h 1157500"/>
              <a:gd name="connsiteX172" fmla="*/ 9924173 w 12192000"/>
              <a:gd name="connsiteY172" fmla="*/ 158591 h 1157500"/>
              <a:gd name="connsiteX173" fmla="*/ 10010969 w 12192000"/>
              <a:gd name="connsiteY173" fmla="*/ 155802 h 1157500"/>
              <a:gd name="connsiteX174" fmla="*/ 10070699 w 12192000"/>
              <a:gd name="connsiteY174" fmla="*/ 157854 h 1157500"/>
              <a:gd name="connsiteX175" fmla="*/ 10155104 w 12192000"/>
              <a:gd name="connsiteY175" fmla="*/ 151613 h 1157500"/>
              <a:gd name="connsiteX176" fmla="*/ 10250982 w 12192000"/>
              <a:gd name="connsiteY176" fmla="*/ 128642 h 1157500"/>
              <a:gd name="connsiteX177" fmla="*/ 10343301 w 12192000"/>
              <a:gd name="connsiteY177" fmla="*/ 90884 h 1157500"/>
              <a:gd name="connsiteX178" fmla="*/ 10366625 w 12192000"/>
              <a:gd name="connsiteY178" fmla="*/ 79428 h 1157500"/>
              <a:gd name="connsiteX179" fmla="*/ 10433505 w 12192000"/>
              <a:gd name="connsiteY179" fmla="*/ 65000 h 1157500"/>
              <a:gd name="connsiteX180" fmla="*/ 10547510 w 12192000"/>
              <a:gd name="connsiteY180" fmla="*/ 47246 h 1157500"/>
              <a:gd name="connsiteX181" fmla="*/ 10588150 w 12192000"/>
              <a:gd name="connsiteY181" fmla="*/ 32287 h 1157500"/>
              <a:gd name="connsiteX182" fmla="*/ 10589457 w 12192000"/>
              <a:gd name="connsiteY182" fmla="*/ 25296 h 1157500"/>
              <a:gd name="connsiteX183" fmla="*/ 10699976 w 12192000"/>
              <a:gd name="connsiteY183" fmla="*/ 43345 h 1157500"/>
              <a:gd name="connsiteX184" fmla="*/ 10812237 w 12192000"/>
              <a:gd name="connsiteY184" fmla="*/ 46327 h 1157500"/>
              <a:gd name="connsiteX185" fmla="*/ 10869837 w 12192000"/>
              <a:gd name="connsiteY185" fmla="*/ 65795 h 1157500"/>
              <a:gd name="connsiteX186" fmla="*/ 10881770 w 12192000"/>
              <a:gd name="connsiteY186" fmla="*/ 73672 h 1157500"/>
              <a:gd name="connsiteX187" fmla="*/ 10896899 w 12192000"/>
              <a:gd name="connsiteY187" fmla="*/ 70731 h 1157500"/>
              <a:gd name="connsiteX188" fmla="*/ 10901748 w 12192000"/>
              <a:gd name="connsiteY188" fmla="*/ 66352 h 1157500"/>
              <a:gd name="connsiteX189" fmla="*/ 10947419 w 12192000"/>
              <a:gd name="connsiteY189" fmla="*/ 83316 h 1157500"/>
              <a:gd name="connsiteX190" fmla="*/ 10953034 w 12192000"/>
              <a:gd name="connsiteY190" fmla="*/ 84438 h 1157500"/>
              <a:gd name="connsiteX191" fmla="*/ 10992070 w 12192000"/>
              <a:gd name="connsiteY191" fmla="*/ 88841 h 1157500"/>
              <a:gd name="connsiteX192" fmla="*/ 11112372 w 12192000"/>
              <a:gd name="connsiteY192" fmla="*/ 82247 h 1157500"/>
              <a:gd name="connsiteX193" fmla="*/ 11147719 w 12192000"/>
              <a:gd name="connsiteY193" fmla="*/ 80560 h 1157500"/>
              <a:gd name="connsiteX194" fmla="*/ 11172617 w 12192000"/>
              <a:gd name="connsiteY194" fmla="*/ 76265 h 1157500"/>
              <a:gd name="connsiteX195" fmla="*/ 11240397 w 12192000"/>
              <a:gd name="connsiteY195" fmla="*/ 81830 h 1157500"/>
              <a:gd name="connsiteX196" fmla="*/ 11270034 w 12192000"/>
              <a:gd name="connsiteY196" fmla="*/ 91947 h 1157500"/>
              <a:gd name="connsiteX0" fmla="*/ 11310949 w 12192000"/>
              <a:gd name="connsiteY0" fmla="*/ 97842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270034 w 12192000"/>
              <a:gd name="connsiteY195" fmla="*/ 91947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270034 w 12192000"/>
              <a:gd name="connsiteY195" fmla="*/ 91947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81340 w 12192000"/>
              <a:gd name="connsiteY194" fmla="*/ 184188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164976 h 1157500"/>
              <a:gd name="connsiteX194" fmla="*/ 11281340 w 12192000"/>
              <a:gd name="connsiteY194" fmla="*/ 184188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72617 w 12192000"/>
              <a:gd name="connsiteY192" fmla="*/ 164976 h 1157500"/>
              <a:gd name="connsiteX193" fmla="*/ 11281340 w 12192000"/>
              <a:gd name="connsiteY193" fmla="*/ 184188 h 1157500"/>
              <a:gd name="connsiteX194" fmla="*/ 11406511 w 12192000"/>
              <a:gd name="connsiteY19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085076 w 12192000"/>
              <a:gd name="connsiteY191" fmla="*/ 150485 h 1157500"/>
              <a:gd name="connsiteX192" fmla="*/ 11172617 w 12192000"/>
              <a:gd name="connsiteY192" fmla="*/ 164976 h 1157500"/>
              <a:gd name="connsiteX193" fmla="*/ 11281340 w 12192000"/>
              <a:gd name="connsiteY193" fmla="*/ 184188 h 1157500"/>
              <a:gd name="connsiteX194" fmla="*/ 11406511 w 12192000"/>
              <a:gd name="connsiteY19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69837 w 12192000"/>
              <a:gd name="connsiteY183" fmla="*/ 65795 h 1157500"/>
              <a:gd name="connsiteX184" fmla="*/ 10881770 w 12192000"/>
              <a:gd name="connsiteY184" fmla="*/ 73672 h 1157500"/>
              <a:gd name="connsiteX185" fmla="*/ 10896899 w 12192000"/>
              <a:gd name="connsiteY185" fmla="*/ 70731 h 1157500"/>
              <a:gd name="connsiteX186" fmla="*/ 10901748 w 12192000"/>
              <a:gd name="connsiteY186" fmla="*/ 66352 h 1157500"/>
              <a:gd name="connsiteX187" fmla="*/ 10947419 w 12192000"/>
              <a:gd name="connsiteY187" fmla="*/ 83316 h 1157500"/>
              <a:gd name="connsiteX188" fmla="*/ 10953034 w 12192000"/>
              <a:gd name="connsiteY188" fmla="*/ 84438 h 1157500"/>
              <a:gd name="connsiteX189" fmla="*/ 10992070 w 12192000"/>
              <a:gd name="connsiteY189" fmla="*/ 88841 h 1157500"/>
              <a:gd name="connsiteX190" fmla="*/ 11085076 w 12192000"/>
              <a:gd name="connsiteY190" fmla="*/ 150485 h 1157500"/>
              <a:gd name="connsiteX191" fmla="*/ 11172617 w 12192000"/>
              <a:gd name="connsiteY191" fmla="*/ 164976 h 1157500"/>
              <a:gd name="connsiteX192" fmla="*/ 11281340 w 12192000"/>
              <a:gd name="connsiteY192" fmla="*/ 184188 h 1157500"/>
              <a:gd name="connsiteX193" fmla="*/ 11406511 w 12192000"/>
              <a:gd name="connsiteY193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01748 w 12192000"/>
              <a:gd name="connsiteY185" fmla="*/ 66352 h 1157500"/>
              <a:gd name="connsiteX186" fmla="*/ 10947419 w 12192000"/>
              <a:gd name="connsiteY186" fmla="*/ 83316 h 1157500"/>
              <a:gd name="connsiteX187" fmla="*/ 10953034 w 12192000"/>
              <a:gd name="connsiteY187" fmla="*/ 84438 h 1157500"/>
              <a:gd name="connsiteX188" fmla="*/ 10992070 w 12192000"/>
              <a:gd name="connsiteY188" fmla="*/ 88841 h 1157500"/>
              <a:gd name="connsiteX189" fmla="*/ 11085076 w 12192000"/>
              <a:gd name="connsiteY189" fmla="*/ 150485 h 1157500"/>
              <a:gd name="connsiteX190" fmla="*/ 11172617 w 12192000"/>
              <a:gd name="connsiteY190" fmla="*/ 164976 h 1157500"/>
              <a:gd name="connsiteX191" fmla="*/ 11281340 w 12192000"/>
              <a:gd name="connsiteY191" fmla="*/ 184188 h 1157500"/>
              <a:gd name="connsiteX192" fmla="*/ 11406511 w 12192000"/>
              <a:gd name="connsiteY19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01748 w 12192000"/>
              <a:gd name="connsiteY185" fmla="*/ 66352 h 1157500"/>
              <a:gd name="connsiteX186" fmla="*/ 10947419 w 12192000"/>
              <a:gd name="connsiteY186" fmla="*/ 83316 h 1157500"/>
              <a:gd name="connsiteX187" fmla="*/ 10953034 w 12192000"/>
              <a:gd name="connsiteY187" fmla="*/ 84438 h 1157500"/>
              <a:gd name="connsiteX188" fmla="*/ 10992070 w 12192000"/>
              <a:gd name="connsiteY188" fmla="*/ 88841 h 1157500"/>
              <a:gd name="connsiteX189" fmla="*/ 11085076 w 12192000"/>
              <a:gd name="connsiteY189" fmla="*/ 150485 h 1157500"/>
              <a:gd name="connsiteX190" fmla="*/ 11172617 w 12192000"/>
              <a:gd name="connsiteY190" fmla="*/ 164976 h 1157500"/>
              <a:gd name="connsiteX191" fmla="*/ 11281340 w 12192000"/>
              <a:gd name="connsiteY191" fmla="*/ 184188 h 1157500"/>
              <a:gd name="connsiteX192" fmla="*/ 11406511 w 12192000"/>
              <a:gd name="connsiteY19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0953034 w 12192000"/>
              <a:gd name="connsiteY186" fmla="*/ 84438 h 1157500"/>
              <a:gd name="connsiteX187" fmla="*/ 10992070 w 12192000"/>
              <a:gd name="connsiteY187" fmla="*/ 88841 h 1157500"/>
              <a:gd name="connsiteX188" fmla="*/ 11085076 w 12192000"/>
              <a:gd name="connsiteY188" fmla="*/ 150485 h 1157500"/>
              <a:gd name="connsiteX189" fmla="*/ 11172617 w 12192000"/>
              <a:gd name="connsiteY189" fmla="*/ 164976 h 1157500"/>
              <a:gd name="connsiteX190" fmla="*/ 11281340 w 12192000"/>
              <a:gd name="connsiteY190" fmla="*/ 184188 h 1157500"/>
              <a:gd name="connsiteX191" fmla="*/ 11406511 w 12192000"/>
              <a:gd name="connsiteY191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0953034 w 12192000"/>
              <a:gd name="connsiteY186" fmla="*/ 84438 h 1157500"/>
              <a:gd name="connsiteX187" fmla="*/ 11085076 w 12192000"/>
              <a:gd name="connsiteY187" fmla="*/ 150485 h 1157500"/>
              <a:gd name="connsiteX188" fmla="*/ 11172617 w 12192000"/>
              <a:gd name="connsiteY188" fmla="*/ 164976 h 1157500"/>
              <a:gd name="connsiteX189" fmla="*/ 11281340 w 12192000"/>
              <a:gd name="connsiteY189" fmla="*/ 184188 h 1157500"/>
              <a:gd name="connsiteX190" fmla="*/ 11406511 w 12192000"/>
              <a:gd name="connsiteY190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1085076 w 12192000"/>
              <a:gd name="connsiteY186" fmla="*/ 150485 h 1157500"/>
              <a:gd name="connsiteX187" fmla="*/ 11172617 w 12192000"/>
              <a:gd name="connsiteY187" fmla="*/ 164976 h 1157500"/>
              <a:gd name="connsiteX188" fmla="*/ 11281340 w 12192000"/>
              <a:gd name="connsiteY188" fmla="*/ 184188 h 1157500"/>
              <a:gd name="connsiteX189" fmla="*/ 11406511 w 12192000"/>
              <a:gd name="connsiteY18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67891 w 12192000"/>
              <a:gd name="connsiteY185" fmla="*/ 131083 h 1157500"/>
              <a:gd name="connsiteX186" fmla="*/ 11085076 w 12192000"/>
              <a:gd name="connsiteY186" fmla="*/ 150485 h 1157500"/>
              <a:gd name="connsiteX187" fmla="*/ 11172617 w 12192000"/>
              <a:gd name="connsiteY187" fmla="*/ 164976 h 1157500"/>
              <a:gd name="connsiteX188" fmla="*/ 11281340 w 12192000"/>
              <a:gd name="connsiteY188" fmla="*/ 184188 h 1157500"/>
              <a:gd name="connsiteX189" fmla="*/ 11406511 w 12192000"/>
              <a:gd name="connsiteY18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967891 w 12192000"/>
              <a:gd name="connsiteY184" fmla="*/ 131083 h 1157500"/>
              <a:gd name="connsiteX185" fmla="*/ 11085076 w 12192000"/>
              <a:gd name="connsiteY185" fmla="*/ 150485 h 1157500"/>
              <a:gd name="connsiteX186" fmla="*/ 11172617 w 12192000"/>
              <a:gd name="connsiteY186" fmla="*/ 164976 h 1157500"/>
              <a:gd name="connsiteX187" fmla="*/ 11281340 w 12192000"/>
              <a:gd name="connsiteY187" fmla="*/ 184188 h 1157500"/>
              <a:gd name="connsiteX188" fmla="*/ 11406511 w 12192000"/>
              <a:gd name="connsiteY188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69837 w 12192000"/>
              <a:gd name="connsiteY181" fmla="*/ 65795 h 1157500"/>
              <a:gd name="connsiteX182" fmla="*/ 10881770 w 12192000"/>
              <a:gd name="connsiteY182" fmla="*/ 73672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69837 w 12192000"/>
              <a:gd name="connsiteY181" fmla="*/ 65795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59582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33862 w 12192000"/>
              <a:gd name="connsiteY179" fmla="*/ 95014 h 1157500"/>
              <a:gd name="connsiteX180" fmla="*/ 10608621 w 12192000"/>
              <a:gd name="connsiteY180" fmla="*/ 59582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33862 w 12192000"/>
              <a:gd name="connsiteY179" fmla="*/ 95014 h 1157500"/>
              <a:gd name="connsiteX180" fmla="*/ 10629093 w 12192000"/>
              <a:gd name="connsiteY180" fmla="*/ 120997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448511 w 12192000"/>
              <a:gd name="connsiteY177" fmla="*/ 127195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22829 w 12192000"/>
              <a:gd name="connsiteY176" fmla="*/ 145475 h 1157500"/>
              <a:gd name="connsiteX177" fmla="*/ 10448511 w 12192000"/>
              <a:gd name="connsiteY177" fmla="*/ 127195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22829 w 12192000"/>
              <a:gd name="connsiteY176" fmla="*/ 145475 h 1157500"/>
              <a:gd name="connsiteX177" fmla="*/ 10448511 w 12192000"/>
              <a:gd name="connsiteY177" fmla="*/ 127195 h 1157500"/>
              <a:gd name="connsiteX178" fmla="*/ 10561157 w 12192000"/>
              <a:gd name="connsiteY178" fmla="*/ 108661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9026654 w 12192000"/>
              <a:gd name="connsiteY160" fmla="*/ 93420 h 1157500"/>
              <a:gd name="connsiteX161" fmla="*/ 9088505 w 12192000"/>
              <a:gd name="connsiteY161" fmla="*/ 113002 h 1157500"/>
              <a:gd name="connsiteX162" fmla="*/ 9203241 w 12192000"/>
              <a:gd name="connsiteY162" fmla="*/ 111713 h 1157500"/>
              <a:gd name="connsiteX163" fmla="*/ 9415584 w 12192000"/>
              <a:gd name="connsiteY163" fmla="*/ 157156 h 1157500"/>
              <a:gd name="connsiteX164" fmla="*/ 9505102 w 12192000"/>
              <a:gd name="connsiteY164" fmla="*/ 141042 h 1157500"/>
              <a:gd name="connsiteX165" fmla="*/ 9643040 w 12192000"/>
              <a:gd name="connsiteY165" fmla="*/ 158233 h 1157500"/>
              <a:gd name="connsiteX166" fmla="*/ 9762999 w 12192000"/>
              <a:gd name="connsiteY166" fmla="*/ 162623 h 1157500"/>
              <a:gd name="connsiteX167" fmla="*/ 9776183 w 12192000"/>
              <a:gd name="connsiteY167" fmla="*/ 162191 h 1157500"/>
              <a:gd name="connsiteX168" fmla="*/ 9780532 w 12192000"/>
              <a:gd name="connsiteY168" fmla="*/ 155823 h 1157500"/>
              <a:gd name="connsiteX169" fmla="*/ 9910588 w 12192000"/>
              <a:gd name="connsiteY169" fmla="*/ 154327 h 1157500"/>
              <a:gd name="connsiteX170" fmla="*/ 9924173 w 12192000"/>
              <a:gd name="connsiteY170" fmla="*/ 158591 h 1157500"/>
              <a:gd name="connsiteX171" fmla="*/ 10010969 w 12192000"/>
              <a:gd name="connsiteY171" fmla="*/ 155802 h 1157500"/>
              <a:gd name="connsiteX172" fmla="*/ 10070699 w 12192000"/>
              <a:gd name="connsiteY172" fmla="*/ 157854 h 1157500"/>
              <a:gd name="connsiteX173" fmla="*/ 10155104 w 12192000"/>
              <a:gd name="connsiteY173" fmla="*/ 151613 h 1157500"/>
              <a:gd name="connsiteX174" fmla="*/ 10250982 w 12192000"/>
              <a:gd name="connsiteY174" fmla="*/ 128642 h 1157500"/>
              <a:gd name="connsiteX175" fmla="*/ 10322829 w 12192000"/>
              <a:gd name="connsiteY175" fmla="*/ 145475 h 1157500"/>
              <a:gd name="connsiteX176" fmla="*/ 10448511 w 12192000"/>
              <a:gd name="connsiteY176" fmla="*/ 127195 h 1157500"/>
              <a:gd name="connsiteX177" fmla="*/ 10561157 w 12192000"/>
              <a:gd name="connsiteY177" fmla="*/ 108661 h 1157500"/>
              <a:gd name="connsiteX178" fmla="*/ 10629093 w 12192000"/>
              <a:gd name="connsiteY178" fmla="*/ 120997 h 1157500"/>
              <a:gd name="connsiteX179" fmla="*/ 10801598 w 12192000"/>
              <a:gd name="connsiteY179" fmla="*/ 113562 h 1157500"/>
              <a:gd name="connsiteX180" fmla="*/ 10888594 w 12192000"/>
              <a:gd name="connsiteY180" fmla="*/ 121439 h 1157500"/>
              <a:gd name="connsiteX181" fmla="*/ 10967891 w 12192000"/>
              <a:gd name="connsiteY181" fmla="*/ 131083 h 1157500"/>
              <a:gd name="connsiteX182" fmla="*/ 11085076 w 12192000"/>
              <a:gd name="connsiteY182" fmla="*/ 150485 h 1157500"/>
              <a:gd name="connsiteX183" fmla="*/ 11172617 w 12192000"/>
              <a:gd name="connsiteY183" fmla="*/ 164976 h 1157500"/>
              <a:gd name="connsiteX184" fmla="*/ 11281340 w 12192000"/>
              <a:gd name="connsiteY184" fmla="*/ 184188 h 1157500"/>
              <a:gd name="connsiteX185" fmla="*/ 11406511 w 12192000"/>
              <a:gd name="connsiteY18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72162 w 12192000"/>
              <a:gd name="connsiteY137" fmla="*/ 103924 h 1157500"/>
              <a:gd name="connsiteX138" fmla="*/ 8292349 w 12192000"/>
              <a:gd name="connsiteY138" fmla="*/ 97480 h 1157500"/>
              <a:gd name="connsiteX139" fmla="*/ 8307239 w 12192000"/>
              <a:gd name="connsiteY139" fmla="*/ 94591 h 1157500"/>
              <a:gd name="connsiteX140" fmla="*/ 8339282 w 12192000"/>
              <a:gd name="connsiteY140" fmla="*/ 108942 h 1157500"/>
              <a:gd name="connsiteX141" fmla="*/ 8346156 w 12192000"/>
              <a:gd name="connsiteY141" fmla="*/ 111227 h 1157500"/>
              <a:gd name="connsiteX142" fmla="*/ 8346467 w 12192000"/>
              <a:gd name="connsiteY142" fmla="*/ 111024 h 1157500"/>
              <a:gd name="connsiteX143" fmla="*/ 8354069 w 12192000"/>
              <a:gd name="connsiteY143" fmla="*/ 112942 h 1157500"/>
              <a:gd name="connsiteX144" fmla="*/ 8358687 w 12192000"/>
              <a:gd name="connsiteY144" fmla="*/ 115393 h 1157500"/>
              <a:gd name="connsiteX145" fmla="*/ 8433385 w 12192000"/>
              <a:gd name="connsiteY145" fmla="*/ 99669 h 1157500"/>
              <a:gd name="connsiteX146" fmla="*/ 8533779 w 12192000"/>
              <a:gd name="connsiteY146" fmla="*/ 98374 h 1157500"/>
              <a:gd name="connsiteX147" fmla="*/ 8632833 w 12192000"/>
              <a:gd name="connsiteY147" fmla="*/ 100532 h 1157500"/>
              <a:gd name="connsiteX148" fmla="*/ 8668523 w 12192000"/>
              <a:gd name="connsiteY148" fmla="*/ 102979 h 1157500"/>
              <a:gd name="connsiteX149" fmla="*/ 8732893 w 12192000"/>
              <a:gd name="connsiteY149" fmla="*/ 99991 h 1157500"/>
              <a:gd name="connsiteX150" fmla="*/ 8764071 w 12192000"/>
              <a:gd name="connsiteY150" fmla="*/ 94587 h 1157500"/>
              <a:gd name="connsiteX151" fmla="*/ 8767004 w 12192000"/>
              <a:gd name="connsiteY151" fmla="*/ 91519 h 1157500"/>
              <a:gd name="connsiteX152" fmla="*/ 8772553 w 12192000"/>
              <a:gd name="connsiteY152" fmla="*/ 90314 h 1157500"/>
              <a:gd name="connsiteX153" fmla="*/ 8787201 w 12192000"/>
              <a:gd name="connsiteY153" fmla="*/ 92033 h 1157500"/>
              <a:gd name="connsiteX154" fmla="*/ 8792624 w 12192000"/>
              <a:gd name="connsiteY154" fmla="*/ 93503 h 1157500"/>
              <a:gd name="connsiteX155" fmla="*/ 8800741 w 12192000"/>
              <a:gd name="connsiteY155" fmla="*/ 93897 h 1157500"/>
              <a:gd name="connsiteX156" fmla="*/ 8800966 w 12192000"/>
              <a:gd name="connsiteY156" fmla="*/ 93645 h 1157500"/>
              <a:gd name="connsiteX157" fmla="*/ 8808513 w 12192000"/>
              <a:gd name="connsiteY157" fmla="*/ 94530 h 1157500"/>
              <a:gd name="connsiteX158" fmla="*/ 8845110 w 12192000"/>
              <a:gd name="connsiteY158" fmla="*/ 102179 h 1157500"/>
              <a:gd name="connsiteX159" fmla="*/ 9026654 w 12192000"/>
              <a:gd name="connsiteY159" fmla="*/ 93420 h 1157500"/>
              <a:gd name="connsiteX160" fmla="*/ 9088505 w 12192000"/>
              <a:gd name="connsiteY160" fmla="*/ 113002 h 1157500"/>
              <a:gd name="connsiteX161" fmla="*/ 9203241 w 12192000"/>
              <a:gd name="connsiteY161" fmla="*/ 111713 h 1157500"/>
              <a:gd name="connsiteX162" fmla="*/ 9415584 w 12192000"/>
              <a:gd name="connsiteY162" fmla="*/ 157156 h 1157500"/>
              <a:gd name="connsiteX163" fmla="*/ 9505102 w 12192000"/>
              <a:gd name="connsiteY163" fmla="*/ 141042 h 1157500"/>
              <a:gd name="connsiteX164" fmla="*/ 9643040 w 12192000"/>
              <a:gd name="connsiteY164" fmla="*/ 158233 h 1157500"/>
              <a:gd name="connsiteX165" fmla="*/ 9762999 w 12192000"/>
              <a:gd name="connsiteY165" fmla="*/ 162623 h 1157500"/>
              <a:gd name="connsiteX166" fmla="*/ 9776183 w 12192000"/>
              <a:gd name="connsiteY166" fmla="*/ 162191 h 1157500"/>
              <a:gd name="connsiteX167" fmla="*/ 9780532 w 12192000"/>
              <a:gd name="connsiteY167" fmla="*/ 155823 h 1157500"/>
              <a:gd name="connsiteX168" fmla="*/ 9910588 w 12192000"/>
              <a:gd name="connsiteY168" fmla="*/ 154327 h 1157500"/>
              <a:gd name="connsiteX169" fmla="*/ 9924173 w 12192000"/>
              <a:gd name="connsiteY169" fmla="*/ 158591 h 1157500"/>
              <a:gd name="connsiteX170" fmla="*/ 10010969 w 12192000"/>
              <a:gd name="connsiteY170" fmla="*/ 155802 h 1157500"/>
              <a:gd name="connsiteX171" fmla="*/ 10070699 w 12192000"/>
              <a:gd name="connsiteY171" fmla="*/ 157854 h 1157500"/>
              <a:gd name="connsiteX172" fmla="*/ 10155104 w 12192000"/>
              <a:gd name="connsiteY172" fmla="*/ 151613 h 1157500"/>
              <a:gd name="connsiteX173" fmla="*/ 10250982 w 12192000"/>
              <a:gd name="connsiteY173" fmla="*/ 128642 h 1157500"/>
              <a:gd name="connsiteX174" fmla="*/ 10322829 w 12192000"/>
              <a:gd name="connsiteY174" fmla="*/ 145475 h 1157500"/>
              <a:gd name="connsiteX175" fmla="*/ 10448511 w 12192000"/>
              <a:gd name="connsiteY175" fmla="*/ 127195 h 1157500"/>
              <a:gd name="connsiteX176" fmla="*/ 10561157 w 12192000"/>
              <a:gd name="connsiteY176" fmla="*/ 108661 h 1157500"/>
              <a:gd name="connsiteX177" fmla="*/ 10629093 w 12192000"/>
              <a:gd name="connsiteY177" fmla="*/ 120997 h 1157500"/>
              <a:gd name="connsiteX178" fmla="*/ 10801598 w 12192000"/>
              <a:gd name="connsiteY178" fmla="*/ 113562 h 1157500"/>
              <a:gd name="connsiteX179" fmla="*/ 10888594 w 12192000"/>
              <a:gd name="connsiteY179" fmla="*/ 121439 h 1157500"/>
              <a:gd name="connsiteX180" fmla="*/ 10967891 w 12192000"/>
              <a:gd name="connsiteY180" fmla="*/ 131083 h 1157500"/>
              <a:gd name="connsiteX181" fmla="*/ 11085076 w 12192000"/>
              <a:gd name="connsiteY181" fmla="*/ 150485 h 1157500"/>
              <a:gd name="connsiteX182" fmla="*/ 11172617 w 12192000"/>
              <a:gd name="connsiteY182" fmla="*/ 164976 h 1157500"/>
              <a:gd name="connsiteX183" fmla="*/ 11281340 w 12192000"/>
              <a:gd name="connsiteY183" fmla="*/ 184188 h 1157500"/>
              <a:gd name="connsiteX184" fmla="*/ 11406511 w 12192000"/>
              <a:gd name="connsiteY18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92349 w 12192000"/>
              <a:gd name="connsiteY137" fmla="*/ 97480 h 1157500"/>
              <a:gd name="connsiteX138" fmla="*/ 8307239 w 12192000"/>
              <a:gd name="connsiteY138" fmla="*/ 94591 h 1157500"/>
              <a:gd name="connsiteX139" fmla="*/ 8339282 w 12192000"/>
              <a:gd name="connsiteY139" fmla="*/ 108942 h 1157500"/>
              <a:gd name="connsiteX140" fmla="*/ 8346156 w 12192000"/>
              <a:gd name="connsiteY140" fmla="*/ 111227 h 1157500"/>
              <a:gd name="connsiteX141" fmla="*/ 8346467 w 12192000"/>
              <a:gd name="connsiteY141" fmla="*/ 111024 h 1157500"/>
              <a:gd name="connsiteX142" fmla="*/ 8354069 w 12192000"/>
              <a:gd name="connsiteY142" fmla="*/ 112942 h 1157500"/>
              <a:gd name="connsiteX143" fmla="*/ 8358687 w 12192000"/>
              <a:gd name="connsiteY143" fmla="*/ 115393 h 1157500"/>
              <a:gd name="connsiteX144" fmla="*/ 8433385 w 12192000"/>
              <a:gd name="connsiteY144" fmla="*/ 99669 h 1157500"/>
              <a:gd name="connsiteX145" fmla="*/ 8533779 w 12192000"/>
              <a:gd name="connsiteY145" fmla="*/ 98374 h 1157500"/>
              <a:gd name="connsiteX146" fmla="*/ 8632833 w 12192000"/>
              <a:gd name="connsiteY146" fmla="*/ 100532 h 1157500"/>
              <a:gd name="connsiteX147" fmla="*/ 8668523 w 12192000"/>
              <a:gd name="connsiteY147" fmla="*/ 102979 h 1157500"/>
              <a:gd name="connsiteX148" fmla="*/ 8732893 w 12192000"/>
              <a:gd name="connsiteY148" fmla="*/ 99991 h 1157500"/>
              <a:gd name="connsiteX149" fmla="*/ 8764071 w 12192000"/>
              <a:gd name="connsiteY149" fmla="*/ 94587 h 1157500"/>
              <a:gd name="connsiteX150" fmla="*/ 8767004 w 12192000"/>
              <a:gd name="connsiteY150" fmla="*/ 91519 h 1157500"/>
              <a:gd name="connsiteX151" fmla="*/ 8772553 w 12192000"/>
              <a:gd name="connsiteY151" fmla="*/ 90314 h 1157500"/>
              <a:gd name="connsiteX152" fmla="*/ 8787201 w 12192000"/>
              <a:gd name="connsiteY152" fmla="*/ 92033 h 1157500"/>
              <a:gd name="connsiteX153" fmla="*/ 8792624 w 12192000"/>
              <a:gd name="connsiteY153" fmla="*/ 93503 h 1157500"/>
              <a:gd name="connsiteX154" fmla="*/ 8800741 w 12192000"/>
              <a:gd name="connsiteY154" fmla="*/ 93897 h 1157500"/>
              <a:gd name="connsiteX155" fmla="*/ 8800966 w 12192000"/>
              <a:gd name="connsiteY155" fmla="*/ 93645 h 1157500"/>
              <a:gd name="connsiteX156" fmla="*/ 8808513 w 12192000"/>
              <a:gd name="connsiteY156" fmla="*/ 94530 h 1157500"/>
              <a:gd name="connsiteX157" fmla="*/ 8845110 w 12192000"/>
              <a:gd name="connsiteY157" fmla="*/ 102179 h 1157500"/>
              <a:gd name="connsiteX158" fmla="*/ 9026654 w 12192000"/>
              <a:gd name="connsiteY158" fmla="*/ 93420 h 1157500"/>
              <a:gd name="connsiteX159" fmla="*/ 9088505 w 12192000"/>
              <a:gd name="connsiteY159" fmla="*/ 113002 h 1157500"/>
              <a:gd name="connsiteX160" fmla="*/ 9203241 w 12192000"/>
              <a:gd name="connsiteY160" fmla="*/ 111713 h 1157500"/>
              <a:gd name="connsiteX161" fmla="*/ 9415584 w 12192000"/>
              <a:gd name="connsiteY161" fmla="*/ 157156 h 1157500"/>
              <a:gd name="connsiteX162" fmla="*/ 9505102 w 12192000"/>
              <a:gd name="connsiteY162" fmla="*/ 141042 h 1157500"/>
              <a:gd name="connsiteX163" fmla="*/ 9643040 w 12192000"/>
              <a:gd name="connsiteY163" fmla="*/ 158233 h 1157500"/>
              <a:gd name="connsiteX164" fmla="*/ 9762999 w 12192000"/>
              <a:gd name="connsiteY164" fmla="*/ 162623 h 1157500"/>
              <a:gd name="connsiteX165" fmla="*/ 9776183 w 12192000"/>
              <a:gd name="connsiteY165" fmla="*/ 162191 h 1157500"/>
              <a:gd name="connsiteX166" fmla="*/ 9780532 w 12192000"/>
              <a:gd name="connsiteY166" fmla="*/ 155823 h 1157500"/>
              <a:gd name="connsiteX167" fmla="*/ 9910588 w 12192000"/>
              <a:gd name="connsiteY167" fmla="*/ 154327 h 1157500"/>
              <a:gd name="connsiteX168" fmla="*/ 9924173 w 12192000"/>
              <a:gd name="connsiteY168" fmla="*/ 158591 h 1157500"/>
              <a:gd name="connsiteX169" fmla="*/ 10010969 w 12192000"/>
              <a:gd name="connsiteY169" fmla="*/ 155802 h 1157500"/>
              <a:gd name="connsiteX170" fmla="*/ 10070699 w 12192000"/>
              <a:gd name="connsiteY170" fmla="*/ 157854 h 1157500"/>
              <a:gd name="connsiteX171" fmla="*/ 10155104 w 12192000"/>
              <a:gd name="connsiteY171" fmla="*/ 151613 h 1157500"/>
              <a:gd name="connsiteX172" fmla="*/ 10250982 w 12192000"/>
              <a:gd name="connsiteY172" fmla="*/ 128642 h 1157500"/>
              <a:gd name="connsiteX173" fmla="*/ 10322829 w 12192000"/>
              <a:gd name="connsiteY173" fmla="*/ 145475 h 1157500"/>
              <a:gd name="connsiteX174" fmla="*/ 10448511 w 12192000"/>
              <a:gd name="connsiteY174" fmla="*/ 127195 h 1157500"/>
              <a:gd name="connsiteX175" fmla="*/ 10561157 w 12192000"/>
              <a:gd name="connsiteY175" fmla="*/ 108661 h 1157500"/>
              <a:gd name="connsiteX176" fmla="*/ 10629093 w 12192000"/>
              <a:gd name="connsiteY176" fmla="*/ 120997 h 1157500"/>
              <a:gd name="connsiteX177" fmla="*/ 10801598 w 12192000"/>
              <a:gd name="connsiteY177" fmla="*/ 113562 h 1157500"/>
              <a:gd name="connsiteX178" fmla="*/ 10888594 w 12192000"/>
              <a:gd name="connsiteY178" fmla="*/ 121439 h 1157500"/>
              <a:gd name="connsiteX179" fmla="*/ 10967891 w 12192000"/>
              <a:gd name="connsiteY179" fmla="*/ 131083 h 1157500"/>
              <a:gd name="connsiteX180" fmla="*/ 11085076 w 12192000"/>
              <a:gd name="connsiteY180" fmla="*/ 150485 h 1157500"/>
              <a:gd name="connsiteX181" fmla="*/ 11172617 w 12192000"/>
              <a:gd name="connsiteY181" fmla="*/ 164976 h 1157500"/>
              <a:gd name="connsiteX182" fmla="*/ 11281340 w 12192000"/>
              <a:gd name="connsiteY182" fmla="*/ 184188 h 1157500"/>
              <a:gd name="connsiteX183" fmla="*/ 11406511 w 12192000"/>
              <a:gd name="connsiteY183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92349 w 12192000"/>
              <a:gd name="connsiteY136" fmla="*/ 97480 h 1157500"/>
              <a:gd name="connsiteX137" fmla="*/ 8307239 w 12192000"/>
              <a:gd name="connsiteY137" fmla="*/ 94591 h 1157500"/>
              <a:gd name="connsiteX138" fmla="*/ 8339282 w 12192000"/>
              <a:gd name="connsiteY138" fmla="*/ 108942 h 1157500"/>
              <a:gd name="connsiteX139" fmla="*/ 8346156 w 12192000"/>
              <a:gd name="connsiteY139" fmla="*/ 111227 h 1157500"/>
              <a:gd name="connsiteX140" fmla="*/ 8346467 w 12192000"/>
              <a:gd name="connsiteY140" fmla="*/ 111024 h 1157500"/>
              <a:gd name="connsiteX141" fmla="*/ 8354069 w 12192000"/>
              <a:gd name="connsiteY141" fmla="*/ 112942 h 1157500"/>
              <a:gd name="connsiteX142" fmla="*/ 8358687 w 12192000"/>
              <a:gd name="connsiteY142" fmla="*/ 115393 h 1157500"/>
              <a:gd name="connsiteX143" fmla="*/ 8433385 w 12192000"/>
              <a:gd name="connsiteY143" fmla="*/ 99669 h 1157500"/>
              <a:gd name="connsiteX144" fmla="*/ 8533779 w 12192000"/>
              <a:gd name="connsiteY144" fmla="*/ 98374 h 1157500"/>
              <a:gd name="connsiteX145" fmla="*/ 8632833 w 12192000"/>
              <a:gd name="connsiteY145" fmla="*/ 100532 h 1157500"/>
              <a:gd name="connsiteX146" fmla="*/ 8668523 w 12192000"/>
              <a:gd name="connsiteY146" fmla="*/ 102979 h 1157500"/>
              <a:gd name="connsiteX147" fmla="*/ 8732893 w 12192000"/>
              <a:gd name="connsiteY147" fmla="*/ 99991 h 1157500"/>
              <a:gd name="connsiteX148" fmla="*/ 8764071 w 12192000"/>
              <a:gd name="connsiteY148" fmla="*/ 94587 h 1157500"/>
              <a:gd name="connsiteX149" fmla="*/ 8767004 w 12192000"/>
              <a:gd name="connsiteY149" fmla="*/ 91519 h 1157500"/>
              <a:gd name="connsiteX150" fmla="*/ 8772553 w 12192000"/>
              <a:gd name="connsiteY150" fmla="*/ 90314 h 1157500"/>
              <a:gd name="connsiteX151" fmla="*/ 8787201 w 12192000"/>
              <a:gd name="connsiteY151" fmla="*/ 92033 h 1157500"/>
              <a:gd name="connsiteX152" fmla="*/ 8792624 w 12192000"/>
              <a:gd name="connsiteY152" fmla="*/ 93503 h 1157500"/>
              <a:gd name="connsiteX153" fmla="*/ 8800741 w 12192000"/>
              <a:gd name="connsiteY153" fmla="*/ 93897 h 1157500"/>
              <a:gd name="connsiteX154" fmla="*/ 8800966 w 12192000"/>
              <a:gd name="connsiteY154" fmla="*/ 93645 h 1157500"/>
              <a:gd name="connsiteX155" fmla="*/ 8808513 w 12192000"/>
              <a:gd name="connsiteY155" fmla="*/ 94530 h 1157500"/>
              <a:gd name="connsiteX156" fmla="*/ 8845110 w 12192000"/>
              <a:gd name="connsiteY156" fmla="*/ 102179 h 1157500"/>
              <a:gd name="connsiteX157" fmla="*/ 9026654 w 12192000"/>
              <a:gd name="connsiteY157" fmla="*/ 93420 h 1157500"/>
              <a:gd name="connsiteX158" fmla="*/ 9088505 w 12192000"/>
              <a:gd name="connsiteY158" fmla="*/ 113002 h 1157500"/>
              <a:gd name="connsiteX159" fmla="*/ 9203241 w 12192000"/>
              <a:gd name="connsiteY159" fmla="*/ 111713 h 1157500"/>
              <a:gd name="connsiteX160" fmla="*/ 9415584 w 12192000"/>
              <a:gd name="connsiteY160" fmla="*/ 157156 h 1157500"/>
              <a:gd name="connsiteX161" fmla="*/ 9505102 w 12192000"/>
              <a:gd name="connsiteY161" fmla="*/ 141042 h 1157500"/>
              <a:gd name="connsiteX162" fmla="*/ 9643040 w 12192000"/>
              <a:gd name="connsiteY162" fmla="*/ 158233 h 1157500"/>
              <a:gd name="connsiteX163" fmla="*/ 9762999 w 12192000"/>
              <a:gd name="connsiteY163" fmla="*/ 162623 h 1157500"/>
              <a:gd name="connsiteX164" fmla="*/ 9776183 w 12192000"/>
              <a:gd name="connsiteY164" fmla="*/ 162191 h 1157500"/>
              <a:gd name="connsiteX165" fmla="*/ 9780532 w 12192000"/>
              <a:gd name="connsiteY165" fmla="*/ 155823 h 1157500"/>
              <a:gd name="connsiteX166" fmla="*/ 9910588 w 12192000"/>
              <a:gd name="connsiteY166" fmla="*/ 154327 h 1157500"/>
              <a:gd name="connsiteX167" fmla="*/ 9924173 w 12192000"/>
              <a:gd name="connsiteY167" fmla="*/ 158591 h 1157500"/>
              <a:gd name="connsiteX168" fmla="*/ 10010969 w 12192000"/>
              <a:gd name="connsiteY168" fmla="*/ 155802 h 1157500"/>
              <a:gd name="connsiteX169" fmla="*/ 10070699 w 12192000"/>
              <a:gd name="connsiteY169" fmla="*/ 157854 h 1157500"/>
              <a:gd name="connsiteX170" fmla="*/ 10155104 w 12192000"/>
              <a:gd name="connsiteY170" fmla="*/ 151613 h 1157500"/>
              <a:gd name="connsiteX171" fmla="*/ 10250982 w 12192000"/>
              <a:gd name="connsiteY171" fmla="*/ 128642 h 1157500"/>
              <a:gd name="connsiteX172" fmla="*/ 10322829 w 12192000"/>
              <a:gd name="connsiteY172" fmla="*/ 145475 h 1157500"/>
              <a:gd name="connsiteX173" fmla="*/ 10448511 w 12192000"/>
              <a:gd name="connsiteY173" fmla="*/ 127195 h 1157500"/>
              <a:gd name="connsiteX174" fmla="*/ 10561157 w 12192000"/>
              <a:gd name="connsiteY174" fmla="*/ 108661 h 1157500"/>
              <a:gd name="connsiteX175" fmla="*/ 10629093 w 12192000"/>
              <a:gd name="connsiteY175" fmla="*/ 120997 h 1157500"/>
              <a:gd name="connsiteX176" fmla="*/ 10801598 w 12192000"/>
              <a:gd name="connsiteY176" fmla="*/ 113562 h 1157500"/>
              <a:gd name="connsiteX177" fmla="*/ 10888594 w 12192000"/>
              <a:gd name="connsiteY177" fmla="*/ 121439 h 1157500"/>
              <a:gd name="connsiteX178" fmla="*/ 10967891 w 12192000"/>
              <a:gd name="connsiteY178" fmla="*/ 131083 h 1157500"/>
              <a:gd name="connsiteX179" fmla="*/ 11085076 w 12192000"/>
              <a:gd name="connsiteY179" fmla="*/ 150485 h 1157500"/>
              <a:gd name="connsiteX180" fmla="*/ 11172617 w 12192000"/>
              <a:gd name="connsiteY180" fmla="*/ 164976 h 1157500"/>
              <a:gd name="connsiteX181" fmla="*/ 11281340 w 12192000"/>
              <a:gd name="connsiteY181" fmla="*/ 184188 h 1157500"/>
              <a:gd name="connsiteX182" fmla="*/ 11406511 w 12192000"/>
              <a:gd name="connsiteY18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307239 w 12192000"/>
              <a:gd name="connsiteY136" fmla="*/ 94591 h 1157500"/>
              <a:gd name="connsiteX137" fmla="*/ 8339282 w 12192000"/>
              <a:gd name="connsiteY137" fmla="*/ 108942 h 1157500"/>
              <a:gd name="connsiteX138" fmla="*/ 8346156 w 12192000"/>
              <a:gd name="connsiteY138" fmla="*/ 111227 h 1157500"/>
              <a:gd name="connsiteX139" fmla="*/ 8346467 w 12192000"/>
              <a:gd name="connsiteY139" fmla="*/ 111024 h 1157500"/>
              <a:gd name="connsiteX140" fmla="*/ 8354069 w 12192000"/>
              <a:gd name="connsiteY140" fmla="*/ 112942 h 1157500"/>
              <a:gd name="connsiteX141" fmla="*/ 8358687 w 12192000"/>
              <a:gd name="connsiteY141" fmla="*/ 115393 h 1157500"/>
              <a:gd name="connsiteX142" fmla="*/ 8433385 w 12192000"/>
              <a:gd name="connsiteY142" fmla="*/ 99669 h 1157500"/>
              <a:gd name="connsiteX143" fmla="*/ 8533779 w 12192000"/>
              <a:gd name="connsiteY143" fmla="*/ 98374 h 1157500"/>
              <a:gd name="connsiteX144" fmla="*/ 8632833 w 12192000"/>
              <a:gd name="connsiteY144" fmla="*/ 100532 h 1157500"/>
              <a:gd name="connsiteX145" fmla="*/ 8668523 w 12192000"/>
              <a:gd name="connsiteY145" fmla="*/ 102979 h 1157500"/>
              <a:gd name="connsiteX146" fmla="*/ 8732893 w 12192000"/>
              <a:gd name="connsiteY146" fmla="*/ 99991 h 1157500"/>
              <a:gd name="connsiteX147" fmla="*/ 8764071 w 12192000"/>
              <a:gd name="connsiteY147" fmla="*/ 94587 h 1157500"/>
              <a:gd name="connsiteX148" fmla="*/ 8767004 w 12192000"/>
              <a:gd name="connsiteY148" fmla="*/ 91519 h 1157500"/>
              <a:gd name="connsiteX149" fmla="*/ 8772553 w 12192000"/>
              <a:gd name="connsiteY149" fmla="*/ 90314 h 1157500"/>
              <a:gd name="connsiteX150" fmla="*/ 8787201 w 12192000"/>
              <a:gd name="connsiteY150" fmla="*/ 92033 h 1157500"/>
              <a:gd name="connsiteX151" fmla="*/ 8792624 w 12192000"/>
              <a:gd name="connsiteY151" fmla="*/ 93503 h 1157500"/>
              <a:gd name="connsiteX152" fmla="*/ 8800741 w 12192000"/>
              <a:gd name="connsiteY152" fmla="*/ 93897 h 1157500"/>
              <a:gd name="connsiteX153" fmla="*/ 8800966 w 12192000"/>
              <a:gd name="connsiteY153" fmla="*/ 93645 h 1157500"/>
              <a:gd name="connsiteX154" fmla="*/ 8808513 w 12192000"/>
              <a:gd name="connsiteY154" fmla="*/ 94530 h 1157500"/>
              <a:gd name="connsiteX155" fmla="*/ 8845110 w 12192000"/>
              <a:gd name="connsiteY155" fmla="*/ 102179 h 1157500"/>
              <a:gd name="connsiteX156" fmla="*/ 9026654 w 12192000"/>
              <a:gd name="connsiteY156" fmla="*/ 93420 h 1157500"/>
              <a:gd name="connsiteX157" fmla="*/ 9088505 w 12192000"/>
              <a:gd name="connsiteY157" fmla="*/ 113002 h 1157500"/>
              <a:gd name="connsiteX158" fmla="*/ 9203241 w 12192000"/>
              <a:gd name="connsiteY158" fmla="*/ 111713 h 1157500"/>
              <a:gd name="connsiteX159" fmla="*/ 9415584 w 12192000"/>
              <a:gd name="connsiteY159" fmla="*/ 157156 h 1157500"/>
              <a:gd name="connsiteX160" fmla="*/ 9505102 w 12192000"/>
              <a:gd name="connsiteY160" fmla="*/ 141042 h 1157500"/>
              <a:gd name="connsiteX161" fmla="*/ 9643040 w 12192000"/>
              <a:gd name="connsiteY161" fmla="*/ 158233 h 1157500"/>
              <a:gd name="connsiteX162" fmla="*/ 9762999 w 12192000"/>
              <a:gd name="connsiteY162" fmla="*/ 162623 h 1157500"/>
              <a:gd name="connsiteX163" fmla="*/ 9776183 w 12192000"/>
              <a:gd name="connsiteY163" fmla="*/ 162191 h 1157500"/>
              <a:gd name="connsiteX164" fmla="*/ 9780532 w 12192000"/>
              <a:gd name="connsiteY164" fmla="*/ 155823 h 1157500"/>
              <a:gd name="connsiteX165" fmla="*/ 9910588 w 12192000"/>
              <a:gd name="connsiteY165" fmla="*/ 154327 h 1157500"/>
              <a:gd name="connsiteX166" fmla="*/ 9924173 w 12192000"/>
              <a:gd name="connsiteY166" fmla="*/ 158591 h 1157500"/>
              <a:gd name="connsiteX167" fmla="*/ 10010969 w 12192000"/>
              <a:gd name="connsiteY167" fmla="*/ 155802 h 1157500"/>
              <a:gd name="connsiteX168" fmla="*/ 10070699 w 12192000"/>
              <a:gd name="connsiteY168" fmla="*/ 157854 h 1157500"/>
              <a:gd name="connsiteX169" fmla="*/ 10155104 w 12192000"/>
              <a:gd name="connsiteY169" fmla="*/ 151613 h 1157500"/>
              <a:gd name="connsiteX170" fmla="*/ 10250982 w 12192000"/>
              <a:gd name="connsiteY170" fmla="*/ 128642 h 1157500"/>
              <a:gd name="connsiteX171" fmla="*/ 10322829 w 12192000"/>
              <a:gd name="connsiteY171" fmla="*/ 145475 h 1157500"/>
              <a:gd name="connsiteX172" fmla="*/ 10448511 w 12192000"/>
              <a:gd name="connsiteY172" fmla="*/ 127195 h 1157500"/>
              <a:gd name="connsiteX173" fmla="*/ 10561157 w 12192000"/>
              <a:gd name="connsiteY173" fmla="*/ 108661 h 1157500"/>
              <a:gd name="connsiteX174" fmla="*/ 10629093 w 12192000"/>
              <a:gd name="connsiteY174" fmla="*/ 120997 h 1157500"/>
              <a:gd name="connsiteX175" fmla="*/ 10801598 w 12192000"/>
              <a:gd name="connsiteY175" fmla="*/ 113562 h 1157500"/>
              <a:gd name="connsiteX176" fmla="*/ 10888594 w 12192000"/>
              <a:gd name="connsiteY176" fmla="*/ 121439 h 1157500"/>
              <a:gd name="connsiteX177" fmla="*/ 10967891 w 12192000"/>
              <a:gd name="connsiteY177" fmla="*/ 131083 h 1157500"/>
              <a:gd name="connsiteX178" fmla="*/ 11085076 w 12192000"/>
              <a:gd name="connsiteY178" fmla="*/ 150485 h 1157500"/>
              <a:gd name="connsiteX179" fmla="*/ 11172617 w 12192000"/>
              <a:gd name="connsiteY179" fmla="*/ 164976 h 1157500"/>
              <a:gd name="connsiteX180" fmla="*/ 11281340 w 12192000"/>
              <a:gd name="connsiteY180" fmla="*/ 184188 h 1157500"/>
              <a:gd name="connsiteX181" fmla="*/ 11406511 w 12192000"/>
              <a:gd name="connsiteY181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354069 w 12192000"/>
              <a:gd name="connsiteY139" fmla="*/ 112942 h 1157500"/>
              <a:gd name="connsiteX140" fmla="*/ 8358687 w 12192000"/>
              <a:gd name="connsiteY140" fmla="*/ 115393 h 1157500"/>
              <a:gd name="connsiteX141" fmla="*/ 8433385 w 12192000"/>
              <a:gd name="connsiteY141" fmla="*/ 99669 h 1157500"/>
              <a:gd name="connsiteX142" fmla="*/ 8533779 w 12192000"/>
              <a:gd name="connsiteY142" fmla="*/ 98374 h 1157500"/>
              <a:gd name="connsiteX143" fmla="*/ 8632833 w 12192000"/>
              <a:gd name="connsiteY143" fmla="*/ 100532 h 1157500"/>
              <a:gd name="connsiteX144" fmla="*/ 8668523 w 12192000"/>
              <a:gd name="connsiteY144" fmla="*/ 102979 h 1157500"/>
              <a:gd name="connsiteX145" fmla="*/ 8732893 w 12192000"/>
              <a:gd name="connsiteY145" fmla="*/ 99991 h 1157500"/>
              <a:gd name="connsiteX146" fmla="*/ 8764071 w 12192000"/>
              <a:gd name="connsiteY146" fmla="*/ 94587 h 1157500"/>
              <a:gd name="connsiteX147" fmla="*/ 8767004 w 12192000"/>
              <a:gd name="connsiteY147" fmla="*/ 91519 h 1157500"/>
              <a:gd name="connsiteX148" fmla="*/ 8772553 w 12192000"/>
              <a:gd name="connsiteY148" fmla="*/ 90314 h 1157500"/>
              <a:gd name="connsiteX149" fmla="*/ 8787201 w 12192000"/>
              <a:gd name="connsiteY149" fmla="*/ 92033 h 1157500"/>
              <a:gd name="connsiteX150" fmla="*/ 8792624 w 12192000"/>
              <a:gd name="connsiteY150" fmla="*/ 93503 h 1157500"/>
              <a:gd name="connsiteX151" fmla="*/ 8800741 w 12192000"/>
              <a:gd name="connsiteY151" fmla="*/ 93897 h 1157500"/>
              <a:gd name="connsiteX152" fmla="*/ 8800966 w 12192000"/>
              <a:gd name="connsiteY152" fmla="*/ 93645 h 1157500"/>
              <a:gd name="connsiteX153" fmla="*/ 8808513 w 12192000"/>
              <a:gd name="connsiteY153" fmla="*/ 94530 h 1157500"/>
              <a:gd name="connsiteX154" fmla="*/ 8845110 w 12192000"/>
              <a:gd name="connsiteY154" fmla="*/ 102179 h 1157500"/>
              <a:gd name="connsiteX155" fmla="*/ 9026654 w 12192000"/>
              <a:gd name="connsiteY155" fmla="*/ 93420 h 1157500"/>
              <a:gd name="connsiteX156" fmla="*/ 9088505 w 12192000"/>
              <a:gd name="connsiteY156" fmla="*/ 113002 h 1157500"/>
              <a:gd name="connsiteX157" fmla="*/ 9203241 w 12192000"/>
              <a:gd name="connsiteY157" fmla="*/ 111713 h 1157500"/>
              <a:gd name="connsiteX158" fmla="*/ 9415584 w 12192000"/>
              <a:gd name="connsiteY158" fmla="*/ 157156 h 1157500"/>
              <a:gd name="connsiteX159" fmla="*/ 9505102 w 12192000"/>
              <a:gd name="connsiteY159" fmla="*/ 141042 h 1157500"/>
              <a:gd name="connsiteX160" fmla="*/ 9643040 w 12192000"/>
              <a:gd name="connsiteY160" fmla="*/ 158233 h 1157500"/>
              <a:gd name="connsiteX161" fmla="*/ 9762999 w 12192000"/>
              <a:gd name="connsiteY161" fmla="*/ 162623 h 1157500"/>
              <a:gd name="connsiteX162" fmla="*/ 9776183 w 12192000"/>
              <a:gd name="connsiteY162" fmla="*/ 162191 h 1157500"/>
              <a:gd name="connsiteX163" fmla="*/ 9780532 w 12192000"/>
              <a:gd name="connsiteY163" fmla="*/ 155823 h 1157500"/>
              <a:gd name="connsiteX164" fmla="*/ 9910588 w 12192000"/>
              <a:gd name="connsiteY164" fmla="*/ 154327 h 1157500"/>
              <a:gd name="connsiteX165" fmla="*/ 9924173 w 12192000"/>
              <a:gd name="connsiteY165" fmla="*/ 158591 h 1157500"/>
              <a:gd name="connsiteX166" fmla="*/ 10010969 w 12192000"/>
              <a:gd name="connsiteY166" fmla="*/ 155802 h 1157500"/>
              <a:gd name="connsiteX167" fmla="*/ 10070699 w 12192000"/>
              <a:gd name="connsiteY167" fmla="*/ 157854 h 1157500"/>
              <a:gd name="connsiteX168" fmla="*/ 10155104 w 12192000"/>
              <a:gd name="connsiteY168" fmla="*/ 151613 h 1157500"/>
              <a:gd name="connsiteX169" fmla="*/ 10250982 w 12192000"/>
              <a:gd name="connsiteY169" fmla="*/ 128642 h 1157500"/>
              <a:gd name="connsiteX170" fmla="*/ 10322829 w 12192000"/>
              <a:gd name="connsiteY170" fmla="*/ 145475 h 1157500"/>
              <a:gd name="connsiteX171" fmla="*/ 10448511 w 12192000"/>
              <a:gd name="connsiteY171" fmla="*/ 127195 h 1157500"/>
              <a:gd name="connsiteX172" fmla="*/ 10561157 w 12192000"/>
              <a:gd name="connsiteY172" fmla="*/ 108661 h 1157500"/>
              <a:gd name="connsiteX173" fmla="*/ 10629093 w 12192000"/>
              <a:gd name="connsiteY173" fmla="*/ 120997 h 1157500"/>
              <a:gd name="connsiteX174" fmla="*/ 10801598 w 12192000"/>
              <a:gd name="connsiteY174" fmla="*/ 113562 h 1157500"/>
              <a:gd name="connsiteX175" fmla="*/ 10888594 w 12192000"/>
              <a:gd name="connsiteY175" fmla="*/ 121439 h 1157500"/>
              <a:gd name="connsiteX176" fmla="*/ 10967891 w 12192000"/>
              <a:gd name="connsiteY176" fmla="*/ 131083 h 1157500"/>
              <a:gd name="connsiteX177" fmla="*/ 11085076 w 12192000"/>
              <a:gd name="connsiteY177" fmla="*/ 150485 h 1157500"/>
              <a:gd name="connsiteX178" fmla="*/ 11172617 w 12192000"/>
              <a:gd name="connsiteY178" fmla="*/ 164976 h 1157500"/>
              <a:gd name="connsiteX179" fmla="*/ 11281340 w 12192000"/>
              <a:gd name="connsiteY179" fmla="*/ 184188 h 1157500"/>
              <a:gd name="connsiteX180" fmla="*/ 11406511 w 12192000"/>
              <a:gd name="connsiteY180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354069 w 12192000"/>
              <a:gd name="connsiteY139" fmla="*/ 112942 h 1157500"/>
              <a:gd name="connsiteX140" fmla="*/ 8433385 w 12192000"/>
              <a:gd name="connsiteY140" fmla="*/ 99669 h 1157500"/>
              <a:gd name="connsiteX141" fmla="*/ 8533779 w 12192000"/>
              <a:gd name="connsiteY141" fmla="*/ 98374 h 1157500"/>
              <a:gd name="connsiteX142" fmla="*/ 8632833 w 12192000"/>
              <a:gd name="connsiteY142" fmla="*/ 100532 h 1157500"/>
              <a:gd name="connsiteX143" fmla="*/ 8668523 w 12192000"/>
              <a:gd name="connsiteY143" fmla="*/ 102979 h 1157500"/>
              <a:gd name="connsiteX144" fmla="*/ 8732893 w 12192000"/>
              <a:gd name="connsiteY144" fmla="*/ 99991 h 1157500"/>
              <a:gd name="connsiteX145" fmla="*/ 8764071 w 12192000"/>
              <a:gd name="connsiteY145" fmla="*/ 94587 h 1157500"/>
              <a:gd name="connsiteX146" fmla="*/ 8767004 w 12192000"/>
              <a:gd name="connsiteY146" fmla="*/ 91519 h 1157500"/>
              <a:gd name="connsiteX147" fmla="*/ 8772553 w 12192000"/>
              <a:gd name="connsiteY147" fmla="*/ 90314 h 1157500"/>
              <a:gd name="connsiteX148" fmla="*/ 8787201 w 12192000"/>
              <a:gd name="connsiteY148" fmla="*/ 92033 h 1157500"/>
              <a:gd name="connsiteX149" fmla="*/ 8792624 w 12192000"/>
              <a:gd name="connsiteY149" fmla="*/ 93503 h 1157500"/>
              <a:gd name="connsiteX150" fmla="*/ 8800741 w 12192000"/>
              <a:gd name="connsiteY150" fmla="*/ 93897 h 1157500"/>
              <a:gd name="connsiteX151" fmla="*/ 8800966 w 12192000"/>
              <a:gd name="connsiteY151" fmla="*/ 93645 h 1157500"/>
              <a:gd name="connsiteX152" fmla="*/ 8808513 w 12192000"/>
              <a:gd name="connsiteY152" fmla="*/ 94530 h 1157500"/>
              <a:gd name="connsiteX153" fmla="*/ 8845110 w 12192000"/>
              <a:gd name="connsiteY153" fmla="*/ 102179 h 1157500"/>
              <a:gd name="connsiteX154" fmla="*/ 9026654 w 12192000"/>
              <a:gd name="connsiteY154" fmla="*/ 93420 h 1157500"/>
              <a:gd name="connsiteX155" fmla="*/ 9088505 w 12192000"/>
              <a:gd name="connsiteY155" fmla="*/ 113002 h 1157500"/>
              <a:gd name="connsiteX156" fmla="*/ 9203241 w 12192000"/>
              <a:gd name="connsiteY156" fmla="*/ 111713 h 1157500"/>
              <a:gd name="connsiteX157" fmla="*/ 9415584 w 12192000"/>
              <a:gd name="connsiteY157" fmla="*/ 157156 h 1157500"/>
              <a:gd name="connsiteX158" fmla="*/ 9505102 w 12192000"/>
              <a:gd name="connsiteY158" fmla="*/ 141042 h 1157500"/>
              <a:gd name="connsiteX159" fmla="*/ 9643040 w 12192000"/>
              <a:gd name="connsiteY159" fmla="*/ 158233 h 1157500"/>
              <a:gd name="connsiteX160" fmla="*/ 9762999 w 12192000"/>
              <a:gd name="connsiteY160" fmla="*/ 162623 h 1157500"/>
              <a:gd name="connsiteX161" fmla="*/ 9776183 w 12192000"/>
              <a:gd name="connsiteY161" fmla="*/ 162191 h 1157500"/>
              <a:gd name="connsiteX162" fmla="*/ 9780532 w 12192000"/>
              <a:gd name="connsiteY162" fmla="*/ 155823 h 1157500"/>
              <a:gd name="connsiteX163" fmla="*/ 9910588 w 12192000"/>
              <a:gd name="connsiteY163" fmla="*/ 154327 h 1157500"/>
              <a:gd name="connsiteX164" fmla="*/ 9924173 w 12192000"/>
              <a:gd name="connsiteY164" fmla="*/ 158591 h 1157500"/>
              <a:gd name="connsiteX165" fmla="*/ 10010969 w 12192000"/>
              <a:gd name="connsiteY165" fmla="*/ 155802 h 1157500"/>
              <a:gd name="connsiteX166" fmla="*/ 10070699 w 12192000"/>
              <a:gd name="connsiteY166" fmla="*/ 157854 h 1157500"/>
              <a:gd name="connsiteX167" fmla="*/ 10155104 w 12192000"/>
              <a:gd name="connsiteY167" fmla="*/ 151613 h 1157500"/>
              <a:gd name="connsiteX168" fmla="*/ 10250982 w 12192000"/>
              <a:gd name="connsiteY168" fmla="*/ 128642 h 1157500"/>
              <a:gd name="connsiteX169" fmla="*/ 10322829 w 12192000"/>
              <a:gd name="connsiteY169" fmla="*/ 145475 h 1157500"/>
              <a:gd name="connsiteX170" fmla="*/ 10448511 w 12192000"/>
              <a:gd name="connsiteY170" fmla="*/ 127195 h 1157500"/>
              <a:gd name="connsiteX171" fmla="*/ 10561157 w 12192000"/>
              <a:gd name="connsiteY171" fmla="*/ 108661 h 1157500"/>
              <a:gd name="connsiteX172" fmla="*/ 10629093 w 12192000"/>
              <a:gd name="connsiteY172" fmla="*/ 120997 h 1157500"/>
              <a:gd name="connsiteX173" fmla="*/ 10801598 w 12192000"/>
              <a:gd name="connsiteY173" fmla="*/ 113562 h 1157500"/>
              <a:gd name="connsiteX174" fmla="*/ 10888594 w 12192000"/>
              <a:gd name="connsiteY174" fmla="*/ 121439 h 1157500"/>
              <a:gd name="connsiteX175" fmla="*/ 10967891 w 12192000"/>
              <a:gd name="connsiteY175" fmla="*/ 131083 h 1157500"/>
              <a:gd name="connsiteX176" fmla="*/ 11085076 w 12192000"/>
              <a:gd name="connsiteY176" fmla="*/ 150485 h 1157500"/>
              <a:gd name="connsiteX177" fmla="*/ 11172617 w 12192000"/>
              <a:gd name="connsiteY177" fmla="*/ 164976 h 1157500"/>
              <a:gd name="connsiteX178" fmla="*/ 11281340 w 12192000"/>
              <a:gd name="connsiteY178" fmla="*/ 184188 h 1157500"/>
              <a:gd name="connsiteX179" fmla="*/ 11406511 w 12192000"/>
              <a:gd name="connsiteY17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433385 w 12192000"/>
              <a:gd name="connsiteY139" fmla="*/ 99669 h 1157500"/>
              <a:gd name="connsiteX140" fmla="*/ 8533779 w 12192000"/>
              <a:gd name="connsiteY140" fmla="*/ 98374 h 1157500"/>
              <a:gd name="connsiteX141" fmla="*/ 8632833 w 12192000"/>
              <a:gd name="connsiteY141" fmla="*/ 100532 h 1157500"/>
              <a:gd name="connsiteX142" fmla="*/ 8668523 w 12192000"/>
              <a:gd name="connsiteY142" fmla="*/ 102979 h 1157500"/>
              <a:gd name="connsiteX143" fmla="*/ 8732893 w 12192000"/>
              <a:gd name="connsiteY143" fmla="*/ 99991 h 1157500"/>
              <a:gd name="connsiteX144" fmla="*/ 8764071 w 12192000"/>
              <a:gd name="connsiteY144" fmla="*/ 94587 h 1157500"/>
              <a:gd name="connsiteX145" fmla="*/ 8767004 w 12192000"/>
              <a:gd name="connsiteY145" fmla="*/ 91519 h 1157500"/>
              <a:gd name="connsiteX146" fmla="*/ 8772553 w 12192000"/>
              <a:gd name="connsiteY146" fmla="*/ 90314 h 1157500"/>
              <a:gd name="connsiteX147" fmla="*/ 8787201 w 12192000"/>
              <a:gd name="connsiteY147" fmla="*/ 92033 h 1157500"/>
              <a:gd name="connsiteX148" fmla="*/ 8792624 w 12192000"/>
              <a:gd name="connsiteY148" fmla="*/ 93503 h 1157500"/>
              <a:gd name="connsiteX149" fmla="*/ 8800741 w 12192000"/>
              <a:gd name="connsiteY149" fmla="*/ 93897 h 1157500"/>
              <a:gd name="connsiteX150" fmla="*/ 8800966 w 12192000"/>
              <a:gd name="connsiteY150" fmla="*/ 93645 h 1157500"/>
              <a:gd name="connsiteX151" fmla="*/ 8808513 w 12192000"/>
              <a:gd name="connsiteY151" fmla="*/ 94530 h 1157500"/>
              <a:gd name="connsiteX152" fmla="*/ 8845110 w 12192000"/>
              <a:gd name="connsiteY152" fmla="*/ 102179 h 1157500"/>
              <a:gd name="connsiteX153" fmla="*/ 9026654 w 12192000"/>
              <a:gd name="connsiteY153" fmla="*/ 93420 h 1157500"/>
              <a:gd name="connsiteX154" fmla="*/ 9088505 w 12192000"/>
              <a:gd name="connsiteY154" fmla="*/ 113002 h 1157500"/>
              <a:gd name="connsiteX155" fmla="*/ 9203241 w 12192000"/>
              <a:gd name="connsiteY155" fmla="*/ 111713 h 1157500"/>
              <a:gd name="connsiteX156" fmla="*/ 9415584 w 12192000"/>
              <a:gd name="connsiteY156" fmla="*/ 157156 h 1157500"/>
              <a:gd name="connsiteX157" fmla="*/ 9505102 w 12192000"/>
              <a:gd name="connsiteY157" fmla="*/ 141042 h 1157500"/>
              <a:gd name="connsiteX158" fmla="*/ 9643040 w 12192000"/>
              <a:gd name="connsiteY158" fmla="*/ 158233 h 1157500"/>
              <a:gd name="connsiteX159" fmla="*/ 9762999 w 12192000"/>
              <a:gd name="connsiteY159" fmla="*/ 162623 h 1157500"/>
              <a:gd name="connsiteX160" fmla="*/ 9776183 w 12192000"/>
              <a:gd name="connsiteY160" fmla="*/ 162191 h 1157500"/>
              <a:gd name="connsiteX161" fmla="*/ 9780532 w 12192000"/>
              <a:gd name="connsiteY161" fmla="*/ 155823 h 1157500"/>
              <a:gd name="connsiteX162" fmla="*/ 9910588 w 12192000"/>
              <a:gd name="connsiteY162" fmla="*/ 154327 h 1157500"/>
              <a:gd name="connsiteX163" fmla="*/ 9924173 w 12192000"/>
              <a:gd name="connsiteY163" fmla="*/ 158591 h 1157500"/>
              <a:gd name="connsiteX164" fmla="*/ 10010969 w 12192000"/>
              <a:gd name="connsiteY164" fmla="*/ 155802 h 1157500"/>
              <a:gd name="connsiteX165" fmla="*/ 10070699 w 12192000"/>
              <a:gd name="connsiteY165" fmla="*/ 157854 h 1157500"/>
              <a:gd name="connsiteX166" fmla="*/ 10155104 w 12192000"/>
              <a:gd name="connsiteY166" fmla="*/ 151613 h 1157500"/>
              <a:gd name="connsiteX167" fmla="*/ 10250982 w 12192000"/>
              <a:gd name="connsiteY167" fmla="*/ 128642 h 1157500"/>
              <a:gd name="connsiteX168" fmla="*/ 10322829 w 12192000"/>
              <a:gd name="connsiteY168" fmla="*/ 145475 h 1157500"/>
              <a:gd name="connsiteX169" fmla="*/ 10448511 w 12192000"/>
              <a:gd name="connsiteY169" fmla="*/ 127195 h 1157500"/>
              <a:gd name="connsiteX170" fmla="*/ 10561157 w 12192000"/>
              <a:gd name="connsiteY170" fmla="*/ 108661 h 1157500"/>
              <a:gd name="connsiteX171" fmla="*/ 10629093 w 12192000"/>
              <a:gd name="connsiteY171" fmla="*/ 120997 h 1157500"/>
              <a:gd name="connsiteX172" fmla="*/ 10801598 w 12192000"/>
              <a:gd name="connsiteY172" fmla="*/ 113562 h 1157500"/>
              <a:gd name="connsiteX173" fmla="*/ 10888594 w 12192000"/>
              <a:gd name="connsiteY173" fmla="*/ 121439 h 1157500"/>
              <a:gd name="connsiteX174" fmla="*/ 10967891 w 12192000"/>
              <a:gd name="connsiteY174" fmla="*/ 131083 h 1157500"/>
              <a:gd name="connsiteX175" fmla="*/ 11085076 w 12192000"/>
              <a:gd name="connsiteY175" fmla="*/ 150485 h 1157500"/>
              <a:gd name="connsiteX176" fmla="*/ 11172617 w 12192000"/>
              <a:gd name="connsiteY176" fmla="*/ 164976 h 1157500"/>
              <a:gd name="connsiteX177" fmla="*/ 11281340 w 12192000"/>
              <a:gd name="connsiteY177" fmla="*/ 184188 h 1157500"/>
              <a:gd name="connsiteX178" fmla="*/ 11406511 w 12192000"/>
              <a:gd name="connsiteY178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433385 w 12192000"/>
              <a:gd name="connsiteY138" fmla="*/ 99669 h 1157500"/>
              <a:gd name="connsiteX139" fmla="*/ 8533779 w 12192000"/>
              <a:gd name="connsiteY139" fmla="*/ 98374 h 1157500"/>
              <a:gd name="connsiteX140" fmla="*/ 8632833 w 12192000"/>
              <a:gd name="connsiteY140" fmla="*/ 100532 h 1157500"/>
              <a:gd name="connsiteX141" fmla="*/ 8668523 w 12192000"/>
              <a:gd name="connsiteY141" fmla="*/ 102979 h 1157500"/>
              <a:gd name="connsiteX142" fmla="*/ 8732893 w 12192000"/>
              <a:gd name="connsiteY142" fmla="*/ 99991 h 1157500"/>
              <a:gd name="connsiteX143" fmla="*/ 8764071 w 12192000"/>
              <a:gd name="connsiteY143" fmla="*/ 94587 h 1157500"/>
              <a:gd name="connsiteX144" fmla="*/ 8767004 w 12192000"/>
              <a:gd name="connsiteY144" fmla="*/ 91519 h 1157500"/>
              <a:gd name="connsiteX145" fmla="*/ 8772553 w 12192000"/>
              <a:gd name="connsiteY145" fmla="*/ 90314 h 1157500"/>
              <a:gd name="connsiteX146" fmla="*/ 8787201 w 12192000"/>
              <a:gd name="connsiteY146" fmla="*/ 92033 h 1157500"/>
              <a:gd name="connsiteX147" fmla="*/ 8792624 w 12192000"/>
              <a:gd name="connsiteY147" fmla="*/ 93503 h 1157500"/>
              <a:gd name="connsiteX148" fmla="*/ 8800741 w 12192000"/>
              <a:gd name="connsiteY148" fmla="*/ 93897 h 1157500"/>
              <a:gd name="connsiteX149" fmla="*/ 8800966 w 12192000"/>
              <a:gd name="connsiteY149" fmla="*/ 93645 h 1157500"/>
              <a:gd name="connsiteX150" fmla="*/ 8808513 w 12192000"/>
              <a:gd name="connsiteY150" fmla="*/ 94530 h 1157500"/>
              <a:gd name="connsiteX151" fmla="*/ 8845110 w 12192000"/>
              <a:gd name="connsiteY151" fmla="*/ 102179 h 1157500"/>
              <a:gd name="connsiteX152" fmla="*/ 9026654 w 12192000"/>
              <a:gd name="connsiteY152" fmla="*/ 93420 h 1157500"/>
              <a:gd name="connsiteX153" fmla="*/ 9088505 w 12192000"/>
              <a:gd name="connsiteY153" fmla="*/ 113002 h 1157500"/>
              <a:gd name="connsiteX154" fmla="*/ 9203241 w 12192000"/>
              <a:gd name="connsiteY154" fmla="*/ 111713 h 1157500"/>
              <a:gd name="connsiteX155" fmla="*/ 9415584 w 12192000"/>
              <a:gd name="connsiteY155" fmla="*/ 157156 h 1157500"/>
              <a:gd name="connsiteX156" fmla="*/ 9505102 w 12192000"/>
              <a:gd name="connsiteY156" fmla="*/ 141042 h 1157500"/>
              <a:gd name="connsiteX157" fmla="*/ 9643040 w 12192000"/>
              <a:gd name="connsiteY157" fmla="*/ 158233 h 1157500"/>
              <a:gd name="connsiteX158" fmla="*/ 9762999 w 12192000"/>
              <a:gd name="connsiteY158" fmla="*/ 162623 h 1157500"/>
              <a:gd name="connsiteX159" fmla="*/ 9776183 w 12192000"/>
              <a:gd name="connsiteY159" fmla="*/ 162191 h 1157500"/>
              <a:gd name="connsiteX160" fmla="*/ 9780532 w 12192000"/>
              <a:gd name="connsiteY160" fmla="*/ 155823 h 1157500"/>
              <a:gd name="connsiteX161" fmla="*/ 9910588 w 12192000"/>
              <a:gd name="connsiteY161" fmla="*/ 154327 h 1157500"/>
              <a:gd name="connsiteX162" fmla="*/ 9924173 w 12192000"/>
              <a:gd name="connsiteY162" fmla="*/ 158591 h 1157500"/>
              <a:gd name="connsiteX163" fmla="*/ 10010969 w 12192000"/>
              <a:gd name="connsiteY163" fmla="*/ 155802 h 1157500"/>
              <a:gd name="connsiteX164" fmla="*/ 10070699 w 12192000"/>
              <a:gd name="connsiteY164" fmla="*/ 157854 h 1157500"/>
              <a:gd name="connsiteX165" fmla="*/ 10155104 w 12192000"/>
              <a:gd name="connsiteY165" fmla="*/ 151613 h 1157500"/>
              <a:gd name="connsiteX166" fmla="*/ 10250982 w 12192000"/>
              <a:gd name="connsiteY166" fmla="*/ 128642 h 1157500"/>
              <a:gd name="connsiteX167" fmla="*/ 10322829 w 12192000"/>
              <a:gd name="connsiteY167" fmla="*/ 145475 h 1157500"/>
              <a:gd name="connsiteX168" fmla="*/ 10448511 w 12192000"/>
              <a:gd name="connsiteY168" fmla="*/ 127195 h 1157500"/>
              <a:gd name="connsiteX169" fmla="*/ 10561157 w 12192000"/>
              <a:gd name="connsiteY169" fmla="*/ 108661 h 1157500"/>
              <a:gd name="connsiteX170" fmla="*/ 10629093 w 12192000"/>
              <a:gd name="connsiteY170" fmla="*/ 120997 h 1157500"/>
              <a:gd name="connsiteX171" fmla="*/ 10801598 w 12192000"/>
              <a:gd name="connsiteY171" fmla="*/ 113562 h 1157500"/>
              <a:gd name="connsiteX172" fmla="*/ 10888594 w 12192000"/>
              <a:gd name="connsiteY172" fmla="*/ 121439 h 1157500"/>
              <a:gd name="connsiteX173" fmla="*/ 10967891 w 12192000"/>
              <a:gd name="connsiteY173" fmla="*/ 131083 h 1157500"/>
              <a:gd name="connsiteX174" fmla="*/ 11085076 w 12192000"/>
              <a:gd name="connsiteY174" fmla="*/ 150485 h 1157500"/>
              <a:gd name="connsiteX175" fmla="*/ 11172617 w 12192000"/>
              <a:gd name="connsiteY175" fmla="*/ 164976 h 1157500"/>
              <a:gd name="connsiteX176" fmla="*/ 11281340 w 12192000"/>
              <a:gd name="connsiteY176" fmla="*/ 184188 h 1157500"/>
              <a:gd name="connsiteX177" fmla="*/ 11406511 w 12192000"/>
              <a:gd name="connsiteY17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228227 w 12192000"/>
              <a:gd name="connsiteY132" fmla="*/ 105972 h 1157500"/>
              <a:gd name="connsiteX133" fmla="*/ 8237963 w 12192000"/>
              <a:gd name="connsiteY133" fmla="*/ 106996 h 1157500"/>
              <a:gd name="connsiteX134" fmla="*/ 8307239 w 12192000"/>
              <a:gd name="connsiteY134" fmla="*/ 94591 h 1157500"/>
              <a:gd name="connsiteX135" fmla="*/ 8339282 w 12192000"/>
              <a:gd name="connsiteY135" fmla="*/ 108942 h 1157500"/>
              <a:gd name="connsiteX136" fmla="*/ 8346156 w 12192000"/>
              <a:gd name="connsiteY136" fmla="*/ 111227 h 1157500"/>
              <a:gd name="connsiteX137" fmla="*/ 8433385 w 12192000"/>
              <a:gd name="connsiteY137" fmla="*/ 99669 h 1157500"/>
              <a:gd name="connsiteX138" fmla="*/ 8533779 w 12192000"/>
              <a:gd name="connsiteY138" fmla="*/ 98374 h 1157500"/>
              <a:gd name="connsiteX139" fmla="*/ 8632833 w 12192000"/>
              <a:gd name="connsiteY139" fmla="*/ 100532 h 1157500"/>
              <a:gd name="connsiteX140" fmla="*/ 8668523 w 12192000"/>
              <a:gd name="connsiteY140" fmla="*/ 102979 h 1157500"/>
              <a:gd name="connsiteX141" fmla="*/ 8732893 w 12192000"/>
              <a:gd name="connsiteY141" fmla="*/ 99991 h 1157500"/>
              <a:gd name="connsiteX142" fmla="*/ 8764071 w 12192000"/>
              <a:gd name="connsiteY142" fmla="*/ 94587 h 1157500"/>
              <a:gd name="connsiteX143" fmla="*/ 8767004 w 12192000"/>
              <a:gd name="connsiteY143" fmla="*/ 91519 h 1157500"/>
              <a:gd name="connsiteX144" fmla="*/ 8772553 w 12192000"/>
              <a:gd name="connsiteY144" fmla="*/ 90314 h 1157500"/>
              <a:gd name="connsiteX145" fmla="*/ 8787201 w 12192000"/>
              <a:gd name="connsiteY145" fmla="*/ 92033 h 1157500"/>
              <a:gd name="connsiteX146" fmla="*/ 8792624 w 12192000"/>
              <a:gd name="connsiteY146" fmla="*/ 93503 h 1157500"/>
              <a:gd name="connsiteX147" fmla="*/ 8800741 w 12192000"/>
              <a:gd name="connsiteY147" fmla="*/ 93897 h 1157500"/>
              <a:gd name="connsiteX148" fmla="*/ 8800966 w 12192000"/>
              <a:gd name="connsiteY148" fmla="*/ 93645 h 1157500"/>
              <a:gd name="connsiteX149" fmla="*/ 8808513 w 12192000"/>
              <a:gd name="connsiteY149" fmla="*/ 94530 h 1157500"/>
              <a:gd name="connsiteX150" fmla="*/ 8845110 w 12192000"/>
              <a:gd name="connsiteY150" fmla="*/ 102179 h 1157500"/>
              <a:gd name="connsiteX151" fmla="*/ 9026654 w 12192000"/>
              <a:gd name="connsiteY151" fmla="*/ 93420 h 1157500"/>
              <a:gd name="connsiteX152" fmla="*/ 9088505 w 12192000"/>
              <a:gd name="connsiteY152" fmla="*/ 113002 h 1157500"/>
              <a:gd name="connsiteX153" fmla="*/ 9203241 w 12192000"/>
              <a:gd name="connsiteY153" fmla="*/ 111713 h 1157500"/>
              <a:gd name="connsiteX154" fmla="*/ 9415584 w 12192000"/>
              <a:gd name="connsiteY154" fmla="*/ 157156 h 1157500"/>
              <a:gd name="connsiteX155" fmla="*/ 9505102 w 12192000"/>
              <a:gd name="connsiteY155" fmla="*/ 141042 h 1157500"/>
              <a:gd name="connsiteX156" fmla="*/ 9643040 w 12192000"/>
              <a:gd name="connsiteY156" fmla="*/ 158233 h 1157500"/>
              <a:gd name="connsiteX157" fmla="*/ 9762999 w 12192000"/>
              <a:gd name="connsiteY157" fmla="*/ 162623 h 1157500"/>
              <a:gd name="connsiteX158" fmla="*/ 9776183 w 12192000"/>
              <a:gd name="connsiteY158" fmla="*/ 162191 h 1157500"/>
              <a:gd name="connsiteX159" fmla="*/ 9780532 w 12192000"/>
              <a:gd name="connsiteY159" fmla="*/ 155823 h 1157500"/>
              <a:gd name="connsiteX160" fmla="*/ 9910588 w 12192000"/>
              <a:gd name="connsiteY160" fmla="*/ 154327 h 1157500"/>
              <a:gd name="connsiteX161" fmla="*/ 9924173 w 12192000"/>
              <a:gd name="connsiteY161" fmla="*/ 158591 h 1157500"/>
              <a:gd name="connsiteX162" fmla="*/ 10010969 w 12192000"/>
              <a:gd name="connsiteY162" fmla="*/ 155802 h 1157500"/>
              <a:gd name="connsiteX163" fmla="*/ 10070699 w 12192000"/>
              <a:gd name="connsiteY163" fmla="*/ 157854 h 1157500"/>
              <a:gd name="connsiteX164" fmla="*/ 10155104 w 12192000"/>
              <a:gd name="connsiteY164" fmla="*/ 151613 h 1157500"/>
              <a:gd name="connsiteX165" fmla="*/ 10250982 w 12192000"/>
              <a:gd name="connsiteY165" fmla="*/ 128642 h 1157500"/>
              <a:gd name="connsiteX166" fmla="*/ 10322829 w 12192000"/>
              <a:gd name="connsiteY166" fmla="*/ 145475 h 1157500"/>
              <a:gd name="connsiteX167" fmla="*/ 10448511 w 12192000"/>
              <a:gd name="connsiteY167" fmla="*/ 127195 h 1157500"/>
              <a:gd name="connsiteX168" fmla="*/ 10561157 w 12192000"/>
              <a:gd name="connsiteY168" fmla="*/ 108661 h 1157500"/>
              <a:gd name="connsiteX169" fmla="*/ 10629093 w 12192000"/>
              <a:gd name="connsiteY169" fmla="*/ 120997 h 1157500"/>
              <a:gd name="connsiteX170" fmla="*/ 10801598 w 12192000"/>
              <a:gd name="connsiteY170" fmla="*/ 113562 h 1157500"/>
              <a:gd name="connsiteX171" fmla="*/ 10888594 w 12192000"/>
              <a:gd name="connsiteY171" fmla="*/ 121439 h 1157500"/>
              <a:gd name="connsiteX172" fmla="*/ 10967891 w 12192000"/>
              <a:gd name="connsiteY172" fmla="*/ 131083 h 1157500"/>
              <a:gd name="connsiteX173" fmla="*/ 11085076 w 12192000"/>
              <a:gd name="connsiteY173" fmla="*/ 150485 h 1157500"/>
              <a:gd name="connsiteX174" fmla="*/ 11172617 w 12192000"/>
              <a:gd name="connsiteY174" fmla="*/ 164976 h 1157500"/>
              <a:gd name="connsiteX175" fmla="*/ 11281340 w 12192000"/>
              <a:gd name="connsiteY175" fmla="*/ 184188 h 1157500"/>
              <a:gd name="connsiteX176" fmla="*/ 11406511 w 12192000"/>
              <a:gd name="connsiteY17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117907 h 1157500"/>
              <a:gd name="connsiteX132" fmla="*/ 8228227 w 12192000"/>
              <a:gd name="connsiteY132" fmla="*/ 105972 h 1157500"/>
              <a:gd name="connsiteX133" fmla="*/ 8237963 w 12192000"/>
              <a:gd name="connsiteY133" fmla="*/ 106996 h 1157500"/>
              <a:gd name="connsiteX134" fmla="*/ 8307239 w 12192000"/>
              <a:gd name="connsiteY134" fmla="*/ 94591 h 1157500"/>
              <a:gd name="connsiteX135" fmla="*/ 8339282 w 12192000"/>
              <a:gd name="connsiteY135" fmla="*/ 108942 h 1157500"/>
              <a:gd name="connsiteX136" fmla="*/ 8346156 w 12192000"/>
              <a:gd name="connsiteY136" fmla="*/ 111227 h 1157500"/>
              <a:gd name="connsiteX137" fmla="*/ 8433385 w 12192000"/>
              <a:gd name="connsiteY137" fmla="*/ 99669 h 1157500"/>
              <a:gd name="connsiteX138" fmla="*/ 8533779 w 12192000"/>
              <a:gd name="connsiteY138" fmla="*/ 98374 h 1157500"/>
              <a:gd name="connsiteX139" fmla="*/ 8632833 w 12192000"/>
              <a:gd name="connsiteY139" fmla="*/ 100532 h 1157500"/>
              <a:gd name="connsiteX140" fmla="*/ 8668523 w 12192000"/>
              <a:gd name="connsiteY140" fmla="*/ 102979 h 1157500"/>
              <a:gd name="connsiteX141" fmla="*/ 8732893 w 12192000"/>
              <a:gd name="connsiteY141" fmla="*/ 99991 h 1157500"/>
              <a:gd name="connsiteX142" fmla="*/ 8764071 w 12192000"/>
              <a:gd name="connsiteY142" fmla="*/ 94587 h 1157500"/>
              <a:gd name="connsiteX143" fmla="*/ 8767004 w 12192000"/>
              <a:gd name="connsiteY143" fmla="*/ 91519 h 1157500"/>
              <a:gd name="connsiteX144" fmla="*/ 8772553 w 12192000"/>
              <a:gd name="connsiteY144" fmla="*/ 90314 h 1157500"/>
              <a:gd name="connsiteX145" fmla="*/ 8787201 w 12192000"/>
              <a:gd name="connsiteY145" fmla="*/ 92033 h 1157500"/>
              <a:gd name="connsiteX146" fmla="*/ 8792624 w 12192000"/>
              <a:gd name="connsiteY146" fmla="*/ 93503 h 1157500"/>
              <a:gd name="connsiteX147" fmla="*/ 8800741 w 12192000"/>
              <a:gd name="connsiteY147" fmla="*/ 93897 h 1157500"/>
              <a:gd name="connsiteX148" fmla="*/ 8800966 w 12192000"/>
              <a:gd name="connsiteY148" fmla="*/ 93645 h 1157500"/>
              <a:gd name="connsiteX149" fmla="*/ 8808513 w 12192000"/>
              <a:gd name="connsiteY149" fmla="*/ 94530 h 1157500"/>
              <a:gd name="connsiteX150" fmla="*/ 8845110 w 12192000"/>
              <a:gd name="connsiteY150" fmla="*/ 102179 h 1157500"/>
              <a:gd name="connsiteX151" fmla="*/ 9026654 w 12192000"/>
              <a:gd name="connsiteY151" fmla="*/ 93420 h 1157500"/>
              <a:gd name="connsiteX152" fmla="*/ 9088505 w 12192000"/>
              <a:gd name="connsiteY152" fmla="*/ 113002 h 1157500"/>
              <a:gd name="connsiteX153" fmla="*/ 9203241 w 12192000"/>
              <a:gd name="connsiteY153" fmla="*/ 111713 h 1157500"/>
              <a:gd name="connsiteX154" fmla="*/ 9415584 w 12192000"/>
              <a:gd name="connsiteY154" fmla="*/ 157156 h 1157500"/>
              <a:gd name="connsiteX155" fmla="*/ 9505102 w 12192000"/>
              <a:gd name="connsiteY155" fmla="*/ 141042 h 1157500"/>
              <a:gd name="connsiteX156" fmla="*/ 9643040 w 12192000"/>
              <a:gd name="connsiteY156" fmla="*/ 158233 h 1157500"/>
              <a:gd name="connsiteX157" fmla="*/ 9762999 w 12192000"/>
              <a:gd name="connsiteY157" fmla="*/ 162623 h 1157500"/>
              <a:gd name="connsiteX158" fmla="*/ 9776183 w 12192000"/>
              <a:gd name="connsiteY158" fmla="*/ 162191 h 1157500"/>
              <a:gd name="connsiteX159" fmla="*/ 9780532 w 12192000"/>
              <a:gd name="connsiteY159" fmla="*/ 155823 h 1157500"/>
              <a:gd name="connsiteX160" fmla="*/ 9910588 w 12192000"/>
              <a:gd name="connsiteY160" fmla="*/ 154327 h 1157500"/>
              <a:gd name="connsiteX161" fmla="*/ 9924173 w 12192000"/>
              <a:gd name="connsiteY161" fmla="*/ 158591 h 1157500"/>
              <a:gd name="connsiteX162" fmla="*/ 10010969 w 12192000"/>
              <a:gd name="connsiteY162" fmla="*/ 155802 h 1157500"/>
              <a:gd name="connsiteX163" fmla="*/ 10070699 w 12192000"/>
              <a:gd name="connsiteY163" fmla="*/ 157854 h 1157500"/>
              <a:gd name="connsiteX164" fmla="*/ 10155104 w 12192000"/>
              <a:gd name="connsiteY164" fmla="*/ 151613 h 1157500"/>
              <a:gd name="connsiteX165" fmla="*/ 10250982 w 12192000"/>
              <a:gd name="connsiteY165" fmla="*/ 128642 h 1157500"/>
              <a:gd name="connsiteX166" fmla="*/ 10322829 w 12192000"/>
              <a:gd name="connsiteY166" fmla="*/ 145475 h 1157500"/>
              <a:gd name="connsiteX167" fmla="*/ 10448511 w 12192000"/>
              <a:gd name="connsiteY167" fmla="*/ 127195 h 1157500"/>
              <a:gd name="connsiteX168" fmla="*/ 10561157 w 12192000"/>
              <a:gd name="connsiteY168" fmla="*/ 108661 h 1157500"/>
              <a:gd name="connsiteX169" fmla="*/ 10629093 w 12192000"/>
              <a:gd name="connsiteY169" fmla="*/ 120997 h 1157500"/>
              <a:gd name="connsiteX170" fmla="*/ 10801598 w 12192000"/>
              <a:gd name="connsiteY170" fmla="*/ 113562 h 1157500"/>
              <a:gd name="connsiteX171" fmla="*/ 10888594 w 12192000"/>
              <a:gd name="connsiteY171" fmla="*/ 121439 h 1157500"/>
              <a:gd name="connsiteX172" fmla="*/ 10967891 w 12192000"/>
              <a:gd name="connsiteY172" fmla="*/ 131083 h 1157500"/>
              <a:gd name="connsiteX173" fmla="*/ 11085076 w 12192000"/>
              <a:gd name="connsiteY173" fmla="*/ 150485 h 1157500"/>
              <a:gd name="connsiteX174" fmla="*/ 11172617 w 12192000"/>
              <a:gd name="connsiteY174" fmla="*/ 164976 h 1157500"/>
              <a:gd name="connsiteX175" fmla="*/ 11281340 w 12192000"/>
              <a:gd name="connsiteY175" fmla="*/ 184188 h 1157500"/>
              <a:gd name="connsiteX176" fmla="*/ 11406511 w 12192000"/>
              <a:gd name="connsiteY17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14292 w 12192000"/>
              <a:gd name="connsiteY93" fmla="*/ 314431 h 1157500"/>
              <a:gd name="connsiteX94" fmla="*/ 5487276 w 12192000"/>
              <a:gd name="connsiteY94" fmla="*/ 300918 h 1157500"/>
              <a:gd name="connsiteX95" fmla="*/ 5612716 w 12192000"/>
              <a:gd name="connsiteY95" fmla="*/ 301686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12716 w 12192000"/>
              <a:gd name="connsiteY95" fmla="*/ 301686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359642 w 12192000"/>
              <a:gd name="connsiteY91" fmla="*/ 334143 h 1157500"/>
              <a:gd name="connsiteX92" fmla="*/ 5399423 w 12192000"/>
              <a:gd name="connsiteY92" fmla="*/ 383411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99423 w 12192000"/>
              <a:gd name="connsiteY92" fmla="*/ 383411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55138 w 12192000"/>
              <a:gd name="connsiteY17" fmla="*/ 335027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55138 w 12192000"/>
              <a:gd name="connsiteY17" fmla="*/ 335027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157500">
                <a:moveTo>
                  <a:pt x="11488370" y="200200"/>
                </a:moveTo>
                <a:lnTo>
                  <a:pt x="11736204" y="277509"/>
                </a:lnTo>
                <a:cubicBezTo>
                  <a:pt x="11744762" y="269148"/>
                  <a:pt x="11707920" y="238809"/>
                  <a:pt x="11705740" y="250993"/>
                </a:cubicBezTo>
                <a:cubicBezTo>
                  <a:pt x="11715219" y="247914"/>
                  <a:pt x="11817448" y="284212"/>
                  <a:pt x="11819139" y="304143"/>
                </a:cubicBezTo>
                <a:lnTo>
                  <a:pt x="11835615" y="305790"/>
                </a:lnTo>
                <a:lnTo>
                  <a:pt x="11980134" y="321911"/>
                </a:lnTo>
                <a:cubicBezTo>
                  <a:pt x="11999877" y="311225"/>
                  <a:pt x="12100908" y="358235"/>
                  <a:pt x="12174576" y="376108"/>
                </a:cubicBezTo>
                <a:lnTo>
                  <a:pt x="12192000" y="379233"/>
                </a:lnTo>
                <a:lnTo>
                  <a:pt x="12192000" y="1157500"/>
                </a:lnTo>
                <a:lnTo>
                  <a:pt x="0" y="1157500"/>
                </a:lnTo>
                <a:lnTo>
                  <a:pt x="0" y="483545"/>
                </a:lnTo>
                <a:lnTo>
                  <a:pt x="5331" y="482797"/>
                </a:lnTo>
                <a:cubicBezTo>
                  <a:pt x="18193" y="480278"/>
                  <a:pt x="30228" y="476931"/>
                  <a:pt x="39902" y="472284"/>
                </a:cubicBezTo>
                <a:lnTo>
                  <a:pt x="117880" y="420956"/>
                </a:lnTo>
                <a:lnTo>
                  <a:pt x="238140" y="379297"/>
                </a:lnTo>
                <a:lnTo>
                  <a:pt x="249589" y="379517"/>
                </a:lnTo>
                <a:lnTo>
                  <a:pt x="296963" y="356102"/>
                </a:lnTo>
                <a:cubicBezTo>
                  <a:pt x="312678" y="347064"/>
                  <a:pt x="343148" y="347396"/>
                  <a:pt x="355138" y="335027"/>
                </a:cubicBezTo>
                <a:cubicBezTo>
                  <a:pt x="389823" y="336420"/>
                  <a:pt x="430593" y="317899"/>
                  <a:pt x="447152" y="327423"/>
                </a:cubicBezTo>
                <a:cubicBezTo>
                  <a:pt x="455944" y="329357"/>
                  <a:pt x="465515" y="332702"/>
                  <a:pt x="475247" y="336714"/>
                </a:cubicBezTo>
                <a:lnTo>
                  <a:pt x="477967" y="337960"/>
                </a:lnTo>
                <a:lnTo>
                  <a:pt x="703732" y="316599"/>
                </a:lnTo>
                <a:cubicBezTo>
                  <a:pt x="746107" y="330820"/>
                  <a:pt x="806181" y="301331"/>
                  <a:pt x="853391" y="303591"/>
                </a:cubicBezTo>
                <a:cubicBezTo>
                  <a:pt x="890324" y="300606"/>
                  <a:pt x="911072" y="300861"/>
                  <a:pt x="925332" y="298686"/>
                </a:cubicBezTo>
                <a:lnTo>
                  <a:pt x="941286" y="288932"/>
                </a:lnTo>
                <a:lnTo>
                  <a:pt x="950845" y="286595"/>
                </a:lnTo>
                <a:lnTo>
                  <a:pt x="953292" y="280892"/>
                </a:lnTo>
                <a:lnTo>
                  <a:pt x="967499" y="273760"/>
                </a:lnTo>
                <a:cubicBezTo>
                  <a:pt x="986828" y="270739"/>
                  <a:pt x="1040782" y="267298"/>
                  <a:pt x="1069267" y="262766"/>
                </a:cubicBezTo>
                <a:cubicBezTo>
                  <a:pt x="1097752" y="258234"/>
                  <a:pt x="1122462" y="250591"/>
                  <a:pt x="1138407" y="246567"/>
                </a:cubicBezTo>
                <a:cubicBezTo>
                  <a:pt x="1144898" y="236958"/>
                  <a:pt x="1166843" y="249172"/>
                  <a:pt x="1164931" y="238622"/>
                </a:cubicBezTo>
                <a:cubicBezTo>
                  <a:pt x="1180564" y="246940"/>
                  <a:pt x="1196701" y="226601"/>
                  <a:pt x="1211622" y="220676"/>
                </a:cubicBezTo>
                <a:cubicBezTo>
                  <a:pt x="1223659" y="229216"/>
                  <a:pt x="1243095" y="208360"/>
                  <a:pt x="1274567" y="203380"/>
                </a:cubicBezTo>
                <a:cubicBezTo>
                  <a:pt x="1293468" y="201257"/>
                  <a:pt x="1311321" y="207897"/>
                  <a:pt x="1325029" y="207937"/>
                </a:cubicBezTo>
                <a:cubicBezTo>
                  <a:pt x="1338735" y="207977"/>
                  <a:pt x="1348238" y="198018"/>
                  <a:pt x="1356805" y="203622"/>
                </a:cubicBezTo>
                <a:cubicBezTo>
                  <a:pt x="1397191" y="219648"/>
                  <a:pt x="1434108" y="214432"/>
                  <a:pt x="1468752" y="214604"/>
                </a:cubicBezTo>
                <a:lnTo>
                  <a:pt x="1650750" y="165090"/>
                </a:lnTo>
                <a:cubicBezTo>
                  <a:pt x="1648963" y="168696"/>
                  <a:pt x="1647366" y="172646"/>
                  <a:pt x="1655056" y="172106"/>
                </a:cubicBezTo>
                <a:cubicBezTo>
                  <a:pt x="1671361" y="169178"/>
                  <a:pt x="1673472" y="184671"/>
                  <a:pt x="1683220" y="169652"/>
                </a:cubicBezTo>
                <a:lnTo>
                  <a:pt x="1685599" y="165388"/>
                </a:lnTo>
                <a:lnTo>
                  <a:pt x="1735783" y="177400"/>
                </a:lnTo>
                <a:cubicBezTo>
                  <a:pt x="1749257" y="166311"/>
                  <a:pt x="1765900" y="183563"/>
                  <a:pt x="1797102" y="182289"/>
                </a:cubicBezTo>
                <a:cubicBezTo>
                  <a:pt x="1811926" y="169557"/>
                  <a:pt x="1818113" y="181582"/>
                  <a:pt x="1845638" y="163774"/>
                </a:cubicBezTo>
                <a:cubicBezTo>
                  <a:pt x="1846487" y="165173"/>
                  <a:pt x="1847613" y="166431"/>
                  <a:pt x="1848980" y="167516"/>
                </a:cubicBezTo>
                <a:cubicBezTo>
                  <a:pt x="1856916" y="173813"/>
                  <a:pt x="1871067" y="172913"/>
                  <a:pt x="1880587" y="165506"/>
                </a:cubicBezTo>
                <a:cubicBezTo>
                  <a:pt x="1923931" y="141120"/>
                  <a:pt x="1960626" y="138988"/>
                  <a:pt x="1995803" y="131847"/>
                </a:cubicBezTo>
                <a:cubicBezTo>
                  <a:pt x="2035252" y="126138"/>
                  <a:pt x="2005733" y="152676"/>
                  <a:pt x="2057448" y="128650"/>
                </a:cubicBezTo>
                <a:lnTo>
                  <a:pt x="2119088" y="113508"/>
                </a:lnTo>
                <a:lnTo>
                  <a:pt x="2138831" y="116194"/>
                </a:lnTo>
                <a:lnTo>
                  <a:pt x="2214259" y="110542"/>
                </a:lnTo>
                <a:cubicBezTo>
                  <a:pt x="2231866" y="109392"/>
                  <a:pt x="2248895" y="106792"/>
                  <a:pt x="2264911" y="101639"/>
                </a:cubicBezTo>
                <a:lnTo>
                  <a:pt x="2454058" y="67266"/>
                </a:lnTo>
                <a:cubicBezTo>
                  <a:pt x="2493261" y="60995"/>
                  <a:pt x="2507044" y="67482"/>
                  <a:pt x="2534188" y="63730"/>
                </a:cubicBezTo>
                <a:cubicBezTo>
                  <a:pt x="2561369" y="55120"/>
                  <a:pt x="2595762" y="48572"/>
                  <a:pt x="2616912" y="44757"/>
                </a:cubicBezTo>
                <a:lnTo>
                  <a:pt x="2698592" y="35873"/>
                </a:lnTo>
                <a:lnTo>
                  <a:pt x="2891953" y="28541"/>
                </a:lnTo>
                <a:cubicBezTo>
                  <a:pt x="2950958" y="23829"/>
                  <a:pt x="3010410" y="10714"/>
                  <a:pt x="3052621" y="7598"/>
                </a:cubicBezTo>
                <a:lnTo>
                  <a:pt x="3145220" y="9845"/>
                </a:lnTo>
                <a:cubicBezTo>
                  <a:pt x="3177400" y="14393"/>
                  <a:pt x="3204801" y="-7157"/>
                  <a:pt x="3233309" y="2536"/>
                </a:cubicBezTo>
                <a:cubicBezTo>
                  <a:pt x="3255675" y="11382"/>
                  <a:pt x="3297066" y="6358"/>
                  <a:pt x="3320851" y="12470"/>
                </a:cubicBezTo>
                <a:cubicBezTo>
                  <a:pt x="3329831" y="24823"/>
                  <a:pt x="3377875" y="36659"/>
                  <a:pt x="3394552" y="31847"/>
                </a:cubicBezTo>
                <a:cubicBezTo>
                  <a:pt x="3429790" y="38762"/>
                  <a:pt x="3435943" y="56644"/>
                  <a:pt x="3462252" y="62214"/>
                </a:cubicBezTo>
                <a:lnTo>
                  <a:pt x="3504799" y="86931"/>
                </a:lnTo>
                <a:lnTo>
                  <a:pt x="3568807" y="78125"/>
                </a:lnTo>
                <a:lnTo>
                  <a:pt x="3571993" y="80673"/>
                </a:lnTo>
                <a:cubicBezTo>
                  <a:pt x="3578062" y="85577"/>
                  <a:pt x="3584192" y="90177"/>
                  <a:pt x="3590879" y="93683"/>
                </a:cubicBezTo>
                <a:cubicBezTo>
                  <a:pt x="3596400" y="74581"/>
                  <a:pt x="3611075" y="80458"/>
                  <a:pt x="3623973" y="86652"/>
                </a:cubicBezTo>
                <a:lnTo>
                  <a:pt x="3636728" y="91587"/>
                </a:lnTo>
                <a:lnTo>
                  <a:pt x="3676976" y="90168"/>
                </a:lnTo>
                <a:cubicBezTo>
                  <a:pt x="3705974" y="99624"/>
                  <a:pt x="3711759" y="100874"/>
                  <a:pt x="3722653" y="108931"/>
                </a:cubicBezTo>
                <a:lnTo>
                  <a:pt x="3775112" y="92538"/>
                </a:lnTo>
                <a:lnTo>
                  <a:pt x="3932956" y="115905"/>
                </a:lnTo>
                <a:cubicBezTo>
                  <a:pt x="3980745" y="126913"/>
                  <a:pt x="4055421" y="153801"/>
                  <a:pt x="4100593" y="157402"/>
                </a:cubicBezTo>
                <a:cubicBezTo>
                  <a:pt x="4235789" y="169247"/>
                  <a:pt x="4169239" y="181290"/>
                  <a:pt x="4316364" y="171021"/>
                </a:cubicBezTo>
                <a:cubicBezTo>
                  <a:pt x="4321343" y="166286"/>
                  <a:pt x="4381395" y="160379"/>
                  <a:pt x="4387387" y="157928"/>
                </a:cubicBezTo>
                <a:lnTo>
                  <a:pt x="4427957" y="171094"/>
                </a:lnTo>
                <a:lnTo>
                  <a:pt x="4502291" y="181765"/>
                </a:lnTo>
                <a:lnTo>
                  <a:pt x="4600771" y="205711"/>
                </a:lnTo>
                <a:cubicBezTo>
                  <a:pt x="4614771" y="204471"/>
                  <a:pt x="4629325" y="203819"/>
                  <a:pt x="4644102" y="203931"/>
                </a:cubicBezTo>
                <a:lnTo>
                  <a:pt x="4652752" y="204470"/>
                </a:lnTo>
                <a:cubicBezTo>
                  <a:pt x="4652799" y="204598"/>
                  <a:pt x="4652848" y="204725"/>
                  <a:pt x="4652896" y="204854"/>
                </a:cubicBezTo>
                <a:cubicBezTo>
                  <a:pt x="4658320" y="205194"/>
                  <a:pt x="4678972" y="205760"/>
                  <a:pt x="4685303" y="206507"/>
                </a:cubicBezTo>
                <a:lnTo>
                  <a:pt x="4690886" y="209335"/>
                </a:lnTo>
                <a:lnTo>
                  <a:pt x="4725430" y="232300"/>
                </a:lnTo>
                <a:cubicBezTo>
                  <a:pt x="4737427" y="225159"/>
                  <a:pt x="4775104" y="220398"/>
                  <a:pt x="4800051" y="224667"/>
                </a:cubicBezTo>
                <a:cubicBezTo>
                  <a:pt x="4824999" y="228938"/>
                  <a:pt x="4838104" y="248249"/>
                  <a:pt x="4875115" y="257918"/>
                </a:cubicBezTo>
                <a:cubicBezTo>
                  <a:pt x="4910396" y="265642"/>
                  <a:pt x="4896976" y="265648"/>
                  <a:pt x="4936450" y="274470"/>
                </a:cubicBezTo>
                <a:cubicBezTo>
                  <a:pt x="4977972" y="284707"/>
                  <a:pt x="4987604" y="292774"/>
                  <a:pt x="5030961" y="299480"/>
                </a:cubicBezTo>
                <a:cubicBezTo>
                  <a:pt x="5067269" y="317134"/>
                  <a:pt x="5060686" y="289647"/>
                  <a:pt x="5082734" y="302149"/>
                </a:cubicBezTo>
                <a:lnTo>
                  <a:pt x="5138799" y="297368"/>
                </a:lnTo>
                <a:cubicBezTo>
                  <a:pt x="5159783" y="297540"/>
                  <a:pt x="5206986" y="309963"/>
                  <a:pt x="5233191" y="313442"/>
                </a:cubicBezTo>
                <a:cubicBezTo>
                  <a:pt x="5259396" y="316921"/>
                  <a:pt x="5266342" y="319245"/>
                  <a:pt x="5296032" y="318240"/>
                </a:cubicBezTo>
                <a:lnTo>
                  <a:pt x="5378219" y="314499"/>
                </a:lnTo>
                <a:lnTo>
                  <a:pt x="5435496" y="314431"/>
                </a:lnTo>
                <a:cubicBezTo>
                  <a:pt x="5440487" y="310702"/>
                  <a:pt x="5483979" y="306621"/>
                  <a:pt x="5487276" y="300918"/>
                </a:cubicBezTo>
                <a:cubicBezTo>
                  <a:pt x="5545059" y="304954"/>
                  <a:pt x="5572672" y="291684"/>
                  <a:pt x="5633920" y="291084"/>
                </a:cubicBezTo>
                <a:cubicBezTo>
                  <a:pt x="5727905" y="302066"/>
                  <a:pt x="5706403" y="269471"/>
                  <a:pt x="5864813" y="251420"/>
                </a:cubicBezTo>
                <a:cubicBezTo>
                  <a:pt x="5919383" y="246198"/>
                  <a:pt x="6095366" y="228719"/>
                  <a:pt x="6151392" y="219300"/>
                </a:cubicBezTo>
                <a:cubicBezTo>
                  <a:pt x="6137061" y="185615"/>
                  <a:pt x="6183146" y="225405"/>
                  <a:pt x="6209396" y="214037"/>
                </a:cubicBezTo>
                <a:cubicBezTo>
                  <a:pt x="6229147" y="214131"/>
                  <a:pt x="6253887" y="216055"/>
                  <a:pt x="6269898" y="219868"/>
                </a:cubicBezTo>
                <a:cubicBezTo>
                  <a:pt x="6293728" y="217983"/>
                  <a:pt x="6338396" y="205590"/>
                  <a:pt x="6352373" y="202729"/>
                </a:cubicBezTo>
                <a:lnTo>
                  <a:pt x="6353759" y="202703"/>
                </a:lnTo>
                <a:lnTo>
                  <a:pt x="6363346" y="190268"/>
                </a:lnTo>
                <a:cubicBezTo>
                  <a:pt x="6374599" y="181828"/>
                  <a:pt x="6378877" y="199416"/>
                  <a:pt x="6400681" y="197970"/>
                </a:cubicBezTo>
                <a:lnTo>
                  <a:pt x="6402041" y="200641"/>
                </a:lnTo>
                <a:lnTo>
                  <a:pt x="6502019" y="192356"/>
                </a:lnTo>
                <a:cubicBezTo>
                  <a:pt x="6507553" y="192731"/>
                  <a:pt x="6513074" y="191400"/>
                  <a:pt x="6518229" y="191407"/>
                </a:cubicBezTo>
                <a:lnTo>
                  <a:pt x="6595639" y="168164"/>
                </a:lnTo>
                <a:cubicBezTo>
                  <a:pt x="6669524" y="198156"/>
                  <a:pt x="6631660" y="161331"/>
                  <a:pt x="6692265" y="164829"/>
                </a:cubicBezTo>
                <a:lnTo>
                  <a:pt x="6697219" y="165301"/>
                </a:lnTo>
                <a:lnTo>
                  <a:pt x="6713656" y="153600"/>
                </a:lnTo>
                <a:cubicBezTo>
                  <a:pt x="6713896" y="152540"/>
                  <a:pt x="6714141" y="151485"/>
                  <a:pt x="6714383" y="150425"/>
                </a:cubicBezTo>
                <a:lnTo>
                  <a:pt x="6774793" y="159713"/>
                </a:lnTo>
                <a:lnTo>
                  <a:pt x="6782112" y="155255"/>
                </a:lnTo>
                <a:lnTo>
                  <a:pt x="6878958" y="180824"/>
                </a:lnTo>
                <a:lnTo>
                  <a:pt x="6894439" y="177642"/>
                </a:lnTo>
                <a:lnTo>
                  <a:pt x="6963220" y="167304"/>
                </a:lnTo>
                <a:lnTo>
                  <a:pt x="6976706" y="170894"/>
                </a:lnTo>
                <a:lnTo>
                  <a:pt x="6987064" y="160402"/>
                </a:lnTo>
                <a:lnTo>
                  <a:pt x="7058714" y="175992"/>
                </a:lnTo>
                <a:lnTo>
                  <a:pt x="7060499" y="176063"/>
                </a:lnTo>
                <a:lnTo>
                  <a:pt x="7176563" y="173244"/>
                </a:lnTo>
                <a:lnTo>
                  <a:pt x="7205529" y="181011"/>
                </a:lnTo>
                <a:lnTo>
                  <a:pt x="7310118" y="162605"/>
                </a:lnTo>
                <a:cubicBezTo>
                  <a:pt x="7440488" y="155020"/>
                  <a:pt x="7553495" y="190594"/>
                  <a:pt x="7673859" y="150336"/>
                </a:cubicBezTo>
                <a:lnTo>
                  <a:pt x="7692748" y="161537"/>
                </a:lnTo>
                <a:lnTo>
                  <a:pt x="7756672" y="157372"/>
                </a:lnTo>
                <a:cubicBezTo>
                  <a:pt x="7852053" y="142628"/>
                  <a:pt x="7909958" y="134720"/>
                  <a:pt x="7974189" y="154819"/>
                </a:cubicBezTo>
                <a:cubicBezTo>
                  <a:pt x="8006066" y="151507"/>
                  <a:pt x="8083084" y="143894"/>
                  <a:pt x="8101969" y="144495"/>
                </a:cubicBezTo>
                <a:lnTo>
                  <a:pt x="8106826" y="139853"/>
                </a:lnTo>
                <a:lnTo>
                  <a:pt x="8162058" y="117907"/>
                </a:lnTo>
                <a:lnTo>
                  <a:pt x="8228227" y="105972"/>
                </a:lnTo>
                <a:lnTo>
                  <a:pt x="8237963" y="106996"/>
                </a:lnTo>
                <a:lnTo>
                  <a:pt x="8307239" y="94591"/>
                </a:lnTo>
                <a:cubicBezTo>
                  <a:pt x="8317233" y="99657"/>
                  <a:pt x="8327966" y="104511"/>
                  <a:pt x="8339282" y="108942"/>
                </a:cubicBezTo>
                <a:lnTo>
                  <a:pt x="8346156" y="111227"/>
                </a:lnTo>
                <a:lnTo>
                  <a:pt x="8433385" y="99669"/>
                </a:lnTo>
                <a:cubicBezTo>
                  <a:pt x="8472316" y="101247"/>
                  <a:pt x="8499361" y="82811"/>
                  <a:pt x="8533779" y="98374"/>
                </a:cubicBezTo>
                <a:cubicBezTo>
                  <a:pt x="8570237" y="99767"/>
                  <a:pt x="8602608" y="93069"/>
                  <a:pt x="8632833" y="100532"/>
                </a:cubicBezTo>
                <a:cubicBezTo>
                  <a:pt x="8646003" y="94698"/>
                  <a:pt x="8658069" y="92694"/>
                  <a:pt x="8668523" y="102979"/>
                </a:cubicBezTo>
                <a:cubicBezTo>
                  <a:pt x="8702829" y="101500"/>
                  <a:pt x="8712456" y="88079"/>
                  <a:pt x="8732893" y="99991"/>
                </a:cubicBezTo>
                <a:lnTo>
                  <a:pt x="8764071" y="94587"/>
                </a:lnTo>
                <a:lnTo>
                  <a:pt x="8767004" y="91519"/>
                </a:lnTo>
                <a:lnTo>
                  <a:pt x="8772553" y="90314"/>
                </a:lnTo>
                <a:lnTo>
                  <a:pt x="8787201" y="92033"/>
                </a:lnTo>
                <a:lnTo>
                  <a:pt x="8792624" y="93503"/>
                </a:lnTo>
                <a:cubicBezTo>
                  <a:pt x="8796395" y="94208"/>
                  <a:pt x="8798936" y="94282"/>
                  <a:pt x="8800741" y="93897"/>
                </a:cubicBezTo>
                <a:lnTo>
                  <a:pt x="8800966" y="93645"/>
                </a:lnTo>
                <a:lnTo>
                  <a:pt x="8808513" y="94530"/>
                </a:lnTo>
                <a:cubicBezTo>
                  <a:pt x="8821191" y="96625"/>
                  <a:pt x="8833467" y="99231"/>
                  <a:pt x="8845110" y="102179"/>
                </a:cubicBezTo>
                <a:cubicBezTo>
                  <a:pt x="8881467" y="101994"/>
                  <a:pt x="8986088" y="91616"/>
                  <a:pt x="9026654" y="93420"/>
                </a:cubicBezTo>
                <a:lnTo>
                  <a:pt x="9088505" y="113002"/>
                </a:lnTo>
                <a:cubicBezTo>
                  <a:pt x="9117936" y="116051"/>
                  <a:pt x="9140767" y="102079"/>
                  <a:pt x="9203241" y="111713"/>
                </a:cubicBezTo>
                <a:cubicBezTo>
                  <a:pt x="9263154" y="119774"/>
                  <a:pt x="9393882" y="148049"/>
                  <a:pt x="9415584" y="157156"/>
                </a:cubicBezTo>
                <a:cubicBezTo>
                  <a:pt x="9433796" y="161370"/>
                  <a:pt x="9514347" y="153402"/>
                  <a:pt x="9505102" y="141042"/>
                </a:cubicBezTo>
                <a:cubicBezTo>
                  <a:pt x="9558875" y="169244"/>
                  <a:pt x="9580546" y="143457"/>
                  <a:pt x="9643040" y="158233"/>
                </a:cubicBezTo>
                <a:lnTo>
                  <a:pt x="9762999" y="162623"/>
                </a:lnTo>
                <a:lnTo>
                  <a:pt x="9776183" y="162191"/>
                </a:lnTo>
                <a:lnTo>
                  <a:pt x="9780532" y="155823"/>
                </a:lnTo>
                <a:lnTo>
                  <a:pt x="9910588" y="154327"/>
                </a:lnTo>
                <a:lnTo>
                  <a:pt x="9924173" y="158591"/>
                </a:lnTo>
                <a:lnTo>
                  <a:pt x="10010969" y="155802"/>
                </a:lnTo>
                <a:lnTo>
                  <a:pt x="10070699" y="157854"/>
                </a:lnTo>
                <a:lnTo>
                  <a:pt x="10155104" y="151613"/>
                </a:lnTo>
                <a:lnTo>
                  <a:pt x="10250982" y="128642"/>
                </a:lnTo>
                <a:cubicBezTo>
                  <a:pt x="10282349" y="118521"/>
                  <a:pt x="10303555" y="153677"/>
                  <a:pt x="10322829" y="145475"/>
                </a:cubicBezTo>
                <a:cubicBezTo>
                  <a:pt x="10325794" y="135732"/>
                  <a:pt x="10439463" y="130373"/>
                  <a:pt x="10448511" y="127195"/>
                </a:cubicBezTo>
                <a:cubicBezTo>
                  <a:pt x="10480271" y="127883"/>
                  <a:pt x="10517412" y="101733"/>
                  <a:pt x="10561157" y="108661"/>
                </a:cubicBezTo>
                <a:cubicBezTo>
                  <a:pt x="10586930" y="103210"/>
                  <a:pt x="10622100" y="124655"/>
                  <a:pt x="10629093" y="120997"/>
                </a:cubicBezTo>
                <a:lnTo>
                  <a:pt x="10801598" y="113562"/>
                </a:lnTo>
                <a:lnTo>
                  <a:pt x="10888594" y="121439"/>
                </a:lnTo>
                <a:lnTo>
                  <a:pt x="10967891" y="131083"/>
                </a:lnTo>
                <a:lnTo>
                  <a:pt x="11085076" y="150485"/>
                </a:lnTo>
                <a:cubicBezTo>
                  <a:pt x="11115167" y="163174"/>
                  <a:pt x="11144456" y="147986"/>
                  <a:pt x="11172617" y="164976"/>
                </a:cubicBezTo>
                <a:cubicBezTo>
                  <a:pt x="11181525" y="157638"/>
                  <a:pt x="11267151" y="177614"/>
                  <a:pt x="11281340" y="184188"/>
                </a:cubicBezTo>
                <a:cubicBezTo>
                  <a:pt x="11290903" y="190213"/>
                  <a:pt x="11396426" y="186266"/>
                  <a:pt x="11406511" y="187481"/>
                </a:cubicBezTo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3FDF58F-32B8-414B-AE6F-2F7BE665103C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7227"/>
            <a:ext cx="5964865" cy="299680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895190-C034-400E-BC69-6B8C64F148A1}"/>
              </a:ext>
            </a:extLst>
          </p:cNvPr>
          <p:cNvSpPr txBox="1"/>
          <p:nvPr/>
        </p:nvSpPr>
        <p:spPr>
          <a:xfrm>
            <a:off x="329609" y="287079"/>
            <a:ext cx="62519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Sistema closed loop con il secondo set di </a:t>
            </a:r>
            <a:r>
              <a:rPr lang="en-US" dirty="0" err="1"/>
              <a:t>funzioni</a:t>
            </a:r>
            <a:r>
              <a:rPr lang="en-US" dirty="0"/>
              <a:t> di peso:</a:t>
            </a:r>
            <a:endParaRPr lang="it-IT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34E422C-969F-4800-84FA-433725B9F1D3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58" t="5174" r="7334" b="4400"/>
          <a:stretch/>
        </p:blipFill>
        <p:spPr bwMode="auto">
          <a:xfrm>
            <a:off x="5678687" y="2610045"/>
            <a:ext cx="6336104" cy="309045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FD0B23E-D143-41AF-A6B5-6F1B28F8B9C5}"/>
              </a:ext>
            </a:extLst>
          </p:cNvPr>
          <p:cNvSpPr txBox="1"/>
          <p:nvPr/>
        </p:nvSpPr>
        <p:spPr>
          <a:xfrm>
            <a:off x="5917019" y="2145630"/>
            <a:ext cx="60977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Risposta</a:t>
            </a:r>
            <a:r>
              <a:rPr lang="en-US" dirty="0"/>
              <a:t> </a:t>
            </a:r>
            <a:r>
              <a:rPr lang="en-US" dirty="0" err="1"/>
              <a:t>all’ingresso</a:t>
            </a:r>
            <a:r>
              <a:rPr lang="en-US" dirty="0"/>
              <a:t> e al </a:t>
            </a:r>
            <a:r>
              <a:rPr lang="en-US" dirty="0" err="1"/>
              <a:t>disturbo</a:t>
            </a:r>
            <a:r>
              <a:rPr lang="en-US" dirty="0"/>
              <a:t>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6587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09C8085-4D6D-48A8-818A-487B35FE986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791" y="3309949"/>
            <a:ext cx="4563367" cy="34010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8E4FAE-93F0-4D84-B22A-1409C8463D16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7371" y="3299137"/>
            <a:ext cx="4656059" cy="34118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B048E54-32E0-49A0-8F0B-AA52552F603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69405" y="3309949"/>
            <a:ext cx="4337685" cy="3249295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987064-642E-4F07-B4EE-4B2943562912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071" y="463970"/>
            <a:ext cx="7312334" cy="214100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31E342-335A-40CA-9310-A8C1F0C7EFB9}"/>
                  </a:ext>
                </a:extLst>
              </p:cNvPr>
              <p:cNvSpPr txBox="1"/>
              <p:nvPr/>
            </p:nvSpPr>
            <p:spPr>
              <a:xfrm>
                <a:off x="8286751" y="463970"/>
                <a:ext cx="368550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Anche </a:t>
                </a:r>
                <a:r>
                  <a:rPr lang="en-US" dirty="0" err="1"/>
                  <a:t>nel</a:t>
                </a:r>
                <a:r>
                  <a:rPr lang="en-US" dirty="0"/>
                  <a:t> </a:t>
                </a:r>
                <a:r>
                  <a:rPr lang="en-US" dirty="0" err="1"/>
                  <a:t>caso</a:t>
                </a:r>
                <a:r>
                  <a:rPr lang="en-US" dirty="0"/>
                  <a:t> di </a:t>
                </a:r>
                <a:r>
                  <a:rPr lang="en-US" dirty="0" err="1"/>
                  <a:t>sistema</a:t>
                </a:r>
                <a:r>
                  <a:rPr lang="en-US" dirty="0"/>
                  <a:t> con </a:t>
                </a:r>
                <a:r>
                  <a:rPr lang="en-US" dirty="0" err="1"/>
                  <a:t>ordine</a:t>
                </a:r>
                <a:r>
                  <a:rPr lang="en-US" dirty="0"/>
                  <a:t> ridotto il </a:t>
                </a:r>
                <a:r>
                  <a:rPr lang="en-US" dirty="0" err="1"/>
                  <a:t>controllore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 smtClean="0">
                        <a:latin typeface="Cambria Math" panose="02040503050406030204" pitchFamily="18" charset="0"/>
                      </a:rPr>
                      <m:t>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 err="1"/>
                  <a:t>rispetta</a:t>
                </a:r>
                <a:r>
                  <a:rPr lang="en-US" dirty="0"/>
                  <a:t> I </a:t>
                </a:r>
                <a:r>
                  <a:rPr lang="en-US" dirty="0" err="1"/>
                  <a:t>requisiti</a:t>
                </a:r>
                <a:r>
                  <a:rPr lang="en-US" dirty="0"/>
                  <a:t> di </a:t>
                </a:r>
                <a:r>
                  <a:rPr lang="en-US" dirty="0" err="1"/>
                  <a:t>robustezza</a:t>
                </a:r>
                <a:r>
                  <a:rPr lang="en-US" dirty="0"/>
                  <a:t>.</a:t>
                </a:r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D31E342-335A-40CA-9310-A8C1F0C7E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6751" y="463970"/>
                <a:ext cx="3685509" cy="923330"/>
              </a:xfrm>
              <a:prstGeom prst="rect">
                <a:avLst/>
              </a:prstGeom>
              <a:blipFill>
                <a:blip r:embed="rId6"/>
                <a:stretch>
                  <a:fillRect l="-1322" t="-3289" b="-921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D141F3-1704-4F0F-BB8F-D4977F468E88}"/>
                  </a:ext>
                </a:extLst>
              </p:cNvPr>
              <p:cNvSpPr txBox="1"/>
              <p:nvPr/>
            </p:nvSpPr>
            <p:spPr>
              <a:xfrm>
                <a:off x="692432" y="2925730"/>
                <a:ext cx="20659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𝑠𝑖𝑠𝑡𝑒𝑚𝑎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𝐶𝐿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2D141F3-1704-4F0F-BB8F-D4977F468E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2432" y="2925730"/>
                <a:ext cx="2065930" cy="276999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D22DBD-CF88-41AA-860F-1B1EFFE0DA7B}"/>
                  </a:ext>
                </a:extLst>
              </p:cNvPr>
              <p:cNvSpPr txBox="1"/>
              <p:nvPr/>
            </p:nvSpPr>
            <p:spPr>
              <a:xfrm>
                <a:off x="4659806" y="2925730"/>
                <a:ext cx="26550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𝑏𝑜𝑢𝑛𝑑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𝑠𝑖𝑠𝑡𝑒𝑚𝑎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𝐶𝐿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E0D22DBD-CF88-41AA-860F-1B1EFFE0DA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9806" y="2925730"/>
                <a:ext cx="2655057" cy="307777"/>
              </a:xfrm>
              <a:prstGeom prst="rect">
                <a:avLst/>
              </a:prstGeom>
              <a:blipFill>
                <a:blip r:embed="rId8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696DE6-48BC-4ED7-A0EE-A7E8BB2DBC36}"/>
                  </a:ext>
                </a:extLst>
              </p:cNvPr>
              <p:cNvSpPr txBox="1"/>
              <p:nvPr/>
            </p:nvSpPr>
            <p:spPr>
              <a:xfrm>
                <a:off x="8844511" y="2726765"/>
                <a:ext cx="2655057" cy="475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𝑏𝑜𝑢𝑛𝑑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𝑠𝑖𝑠𝑡𝑒𝑚𝑎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𝐶𝐿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𝑐𝑜𝑛𝑠𝑖𝑑𝑒𝑟𝑎𝑛𝑑𝑜</m:t>
                      </m:r>
                    </m:oMath>
                  </m:oMathPara>
                </a14:m>
                <a:endParaRPr lang="en-US" sz="1200" b="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𝑖𝑙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𝑏𝑙𝑜𝑐𝑐𝑜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𝑑𝑖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𝑖𝑛𝑐𝑒𝑟𝑡𝑒𝑧𝑧𝑒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𝑓𝑖𝑡𝑡𝑖𝑧𝑖𝑒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A696DE6-48BC-4ED7-A0EE-A7E8BB2DBC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44511" y="2726765"/>
                <a:ext cx="2655057" cy="475964"/>
              </a:xfrm>
              <a:prstGeom prst="rect">
                <a:avLst/>
              </a:prstGeom>
              <a:blipFill>
                <a:blip r:embed="rId9"/>
                <a:stretch>
                  <a:fillRect r="-3908" b="-25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467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E3260B0-7905-4CFB-961F-EA189BA731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3804" y="321734"/>
            <a:ext cx="3873560" cy="2905170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17CDA24-35F8-4540-8C52-3096D6D949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50280" y="0"/>
            <a:ext cx="9144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A5DC6562-2C8C-4612-A2E2-BA60DC6B4D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8020" y="321734"/>
            <a:ext cx="2952622" cy="290517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8658BFE0-4E65-4174-9C75-687C94E882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A75DFED-A0C1-4A83-BE1D-0271C1826E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65520" y="3383280"/>
            <a:ext cx="6126480" cy="9144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4835B6DC-0EE2-4D6B-A266-6AAEBA7FEF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0210" y="3631096"/>
            <a:ext cx="3680746" cy="276056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7C78AD9-CB65-4E57-A93E-3C8F7FE845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23958" y="3631096"/>
            <a:ext cx="3680746" cy="2760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6307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E8BF0C67-DF85-430A-B677-74D9594394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rgbClr val="FFFFFF"/>
          </a:solidFill>
          <a:ln w="0">
            <a:noFill/>
            <a:prstDash val="solid"/>
            <a:round/>
            <a:headEnd/>
            <a:tailEnd/>
          </a:ln>
        </p:spPr>
        <p:txBody>
          <a:bodyPr rtlCol="0" anchor="ctr"/>
          <a:lstStyle/>
          <a:p>
            <a:pPr algn="ctr" defTabSz="457200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51BAC80-2398-422A-9AA2-2489F01EF9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1" y="0"/>
            <a:ext cx="12191996" cy="6858000"/>
          </a:xfrm>
          <a:prstGeom prst="rect">
            <a:avLst/>
          </a:prstGeom>
          <a:solidFill>
            <a:schemeClr val="accent1">
              <a:lumMod val="50000"/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 useBgFill="1">
        <p:nvSpPr>
          <p:cNvPr id="19" name="Freeform: Shape 18">
            <a:extLst>
              <a:ext uri="{FF2B5EF4-FFF2-40B4-BE49-F238E27FC236}">
                <a16:creationId xmlns:a16="http://schemas.microsoft.com/office/drawing/2014/main" id="{34A3EF12-7620-4D66-ACFC-B9F71BAD87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096401" y="0"/>
            <a:ext cx="10095599" cy="6858000"/>
          </a:xfrm>
          <a:custGeom>
            <a:avLst/>
            <a:gdLst>
              <a:gd name="connsiteX0" fmla="*/ 0 w 10095599"/>
              <a:gd name="connsiteY0" fmla="*/ 0 h 6858000"/>
              <a:gd name="connsiteX1" fmla="*/ 7448352 w 10095599"/>
              <a:gd name="connsiteY1" fmla="*/ 0 h 6858000"/>
              <a:gd name="connsiteX2" fmla="*/ 9446485 w 10095599"/>
              <a:gd name="connsiteY2" fmla="*/ 0 h 6858000"/>
              <a:gd name="connsiteX3" fmla="*/ 10095599 w 10095599"/>
              <a:gd name="connsiteY3" fmla="*/ 0 h 6858000"/>
              <a:gd name="connsiteX4" fmla="*/ 10095599 w 10095599"/>
              <a:gd name="connsiteY4" fmla="*/ 6858000 h 6858000"/>
              <a:gd name="connsiteX5" fmla="*/ 9446485 w 10095599"/>
              <a:gd name="connsiteY5" fmla="*/ 6858000 h 6858000"/>
              <a:gd name="connsiteX6" fmla="*/ 7448352 w 10095599"/>
              <a:gd name="connsiteY6" fmla="*/ 6858000 h 6858000"/>
              <a:gd name="connsiteX7" fmla="*/ 0 w 10095599"/>
              <a:gd name="connsiteY7" fmla="*/ 6858000 h 6858000"/>
              <a:gd name="connsiteX8" fmla="*/ 1587 w 10095599"/>
              <a:gd name="connsiteY8" fmla="*/ 6789738 h 6858000"/>
              <a:gd name="connsiteX9" fmla="*/ 9525 w 10095599"/>
              <a:gd name="connsiteY9" fmla="*/ 6729413 h 6858000"/>
              <a:gd name="connsiteX10" fmla="*/ 20637 w 10095599"/>
              <a:gd name="connsiteY10" fmla="*/ 6677025 h 6858000"/>
              <a:gd name="connsiteX11" fmla="*/ 34925 w 10095599"/>
              <a:gd name="connsiteY11" fmla="*/ 6630988 h 6858000"/>
              <a:gd name="connsiteX12" fmla="*/ 50800 w 10095599"/>
              <a:gd name="connsiteY12" fmla="*/ 6589713 h 6858000"/>
              <a:gd name="connsiteX13" fmla="*/ 69850 w 10095599"/>
              <a:gd name="connsiteY13" fmla="*/ 6553200 h 6858000"/>
              <a:gd name="connsiteX14" fmla="*/ 88900 w 10095599"/>
              <a:gd name="connsiteY14" fmla="*/ 6515100 h 6858000"/>
              <a:gd name="connsiteX15" fmla="*/ 107950 w 10095599"/>
              <a:gd name="connsiteY15" fmla="*/ 6477000 h 6858000"/>
              <a:gd name="connsiteX16" fmla="*/ 123825 w 10095599"/>
              <a:gd name="connsiteY16" fmla="*/ 6440488 h 6858000"/>
              <a:gd name="connsiteX17" fmla="*/ 139700 w 10095599"/>
              <a:gd name="connsiteY17" fmla="*/ 6399213 h 6858000"/>
              <a:gd name="connsiteX18" fmla="*/ 155575 w 10095599"/>
              <a:gd name="connsiteY18" fmla="*/ 6353175 h 6858000"/>
              <a:gd name="connsiteX19" fmla="*/ 166687 w 10095599"/>
              <a:gd name="connsiteY19" fmla="*/ 6300788 h 6858000"/>
              <a:gd name="connsiteX20" fmla="*/ 173037 w 10095599"/>
              <a:gd name="connsiteY20" fmla="*/ 6240463 h 6858000"/>
              <a:gd name="connsiteX21" fmla="*/ 176212 w 10095599"/>
              <a:gd name="connsiteY21" fmla="*/ 6172200 h 6858000"/>
              <a:gd name="connsiteX22" fmla="*/ 173037 w 10095599"/>
              <a:gd name="connsiteY22" fmla="*/ 6103938 h 6858000"/>
              <a:gd name="connsiteX23" fmla="*/ 166687 w 10095599"/>
              <a:gd name="connsiteY23" fmla="*/ 6043613 h 6858000"/>
              <a:gd name="connsiteX24" fmla="*/ 155575 w 10095599"/>
              <a:gd name="connsiteY24" fmla="*/ 5991225 h 6858000"/>
              <a:gd name="connsiteX25" fmla="*/ 139700 w 10095599"/>
              <a:gd name="connsiteY25" fmla="*/ 5945188 h 6858000"/>
              <a:gd name="connsiteX26" fmla="*/ 123825 w 10095599"/>
              <a:gd name="connsiteY26" fmla="*/ 5903913 h 6858000"/>
              <a:gd name="connsiteX27" fmla="*/ 107950 w 10095599"/>
              <a:gd name="connsiteY27" fmla="*/ 5867400 h 6858000"/>
              <a:gd name="connsiteX28" fmla="*/ 88900 w 10095599"/>
              <a:gd name="connsiteY28" fmla="*/ 5829300 h 6858000"/>
              <a:gd name="connsiteX29" fmla="*/ 69850 w 10095599"/>
              <a:gd name="connsiteY29" fmla="*/ 5791200 h 6858000"/>
              <a:gd name="connsiteX30" fmla="*/ 50800 w 10095599"/>
              <a:gd name="connsiteY30" fmla="*/ 5754688 h 6858000"/>
              <a:gd name="connsiteX31" fmla="*/ 34925 w 10095599"/>
              <a:gd name="connsiteY31" fmla="*/ 5713413 h 6858000"/>
              <a:gd name="connsiteX32" fmla="*/ 20637 w 10095599"/>
              <a:gd name="connsiteY32" fmla="*/ 5667375 h 6858000"/>
              <a:gd name="connsiteX33" fmla="*/ 9525 w 10095599"/>
              <a:gd name="connsiteY33" fmla="*/ 5614988 h 6858000"/>
              <a:gd name="connsiteX34" fmla="*/ 1587 w 10095599"/>
              <a:gd name="connsiteY34" fmla="*/ 5554663 h 6858000"/>
              <a:gd name="connsiteX35" fmla="*/ 0 w 10095599"/>
              <a:gd name="connsiteY35" fmla="*/ 5486400 h 6858000"/>
              <a:gd name="connsiteX36" fmla="*/ 1587 w 10095599"/>
              <a:gd name="connsiteY36" fmla="*/ 5418138 h 6858000"/>
              <a:gd name="connsiteX37" fmla="*/ 9525 w 10095599"/>
              <a:gd name="connsiteY37" fmla="*/ 5357813 h 6858000"/>
              <a:gd name="connsiteX38" fmla="*/ 20637 w 10095599"/>
              <a:gd name="connsiteY38" fmla="*/ 5305425 h 6858000"/>
              <a:gd name="connsiteX39" fmla="*/ 34925 w 10095599"/>
              <a:gd name="connsiteY39" fmla="*/ 5259388 h 6858000"/>
              <a:gd name="connsiteX40" fmla="*/ 50800 w 10095599"/>
              <a:gd name="connsiteY40" fmla="*/ 5218113 h 6858000"/>
              <a:gd name="connsiteX41" fmla="*/ 69850 w 10095599"/>
              <a:gd name="connsiteY41" fmla="*/ 5181600 h 6858000"/>
              <a:gd name="connsiteX42" fmla="*/ 88900 w 10095599"/>
              <a:gd name="connsiteY42" fmla="*/ 5143500 h 6858000"/>
              <a:gd name="connsiteX43" fmla="*/ 107950 w 10095599"/>
              <a:gd name="connsiteY43" fmla="*/ 5105400 h 6858000"/>
              <a:gd name="connsiteX44" fmla="*/ 123825 w 10095599"/>
              <a:gd name="connsiteY44" fmla="*/ 5068888 h 6858000"/>
              <a:gd name="connsiteX45" fmla="*/ 139700 w 10095599"/>
              <a:gd name="connsiteY45" fmla="*/ 5027613 h 6858000"/>
              <a:gd name="connsiteX46" fmla="*/ 155575 w 10095599"/>
              <a:gd name="connsiteY46" fmla="*/ 4981575 h 6858000"/>
              <a:gd name="connsiteX47" fmla="*/ 166687 w 10095599"/>
              <a:gd name="connsiteY47" fmla="*/ 4929188 h 6858000"/>
              <a:gd name="connsiteX48" fmla="*/ 173037 w 10095599"/>
              <a:gd name="connsiteY48" fmla="*/ 4868863 h 6858000"/>
              <a:gd name="connsiteX49" fmla="*/ 176212 w 10095599"/>
              <a:gd name="connsiteY49" fmla="*/ 4800600 h 6858000"/>
              <a:gd name="connsiteX50" fmla="*/ 173037 w 10095599"/>
              <a:gd name="connsiteY50" fmla="*/ 4732338 h 6858000"/>
              <a:gd name="connsiteX51" fmla="*/ 166687 w 10095599"/>
              <a:gd name="connsiteY51" fmla="*/ 4672013 h 6858000"/>
              <a:gd name="connsiteX52" fmla="*/ 155575 w 10095599"/>
              <a:gd name="connsiteY52" fmla="*/ 4619625 h 6858000"/>
              <a:gd name="connsiteX53" fmla="*/ 139700 w 10095599"/>
              <a:gd name="connsiteY53" fmla="*/ 4573588 h 6858000"/>
              <a:gd name="connsiteX54" fmla="*/ 123825 w 10095599"/>
              <a:gd name="connsiteY54" fmla="*/ 4532313 h 6858000"/>
              <a:gd name="connsiteX55" fmla="*/ 107950 w 10095599"/>
              <a:gd name="connsiteY55" fmla="*/ 4495800 h 6858000"/>
              <a:gd name="connsiteX56" fmla="*/ 69850 w 10095599"/>
              <a:gd name="connsiteY56" fmla="*/ 4419600 h 6858000"/>
              <a:gd name="connsiteX57" fmla="*/ 50800 w 10095599"/>
              <a:gd name="connsiteY57" fmla="*/ 4383088 h 6858000"/>
              <a:gd name="connsiteX58" fmla="*/ 34925 w 10095599"/>
              <a:gd name="connsiteY58" fmla="*/ 4341813 h 6858000"/>
              <a:gd name="connsiteX59" fmla="*/ 20637 w 10095599"/>
              <a:gd name="connsiteY59" fmla="*/ 4295775 h 6858000"/>
              <a:gd name="connsiteX60" fmla="*/ 9525 w 10095599"/>
              <a:gd name="connsiteY60" fmla="*/ 4243388 h 6858000"/>
              <a:gd name="connsiteX61" fmla="*/ 1587 w 10095599"/>
              <a:gd name="connsiteY61" fmla="*/ 4183063 h 6858000"/>
              <a:gd name="connsiteX62" fmla="*/ 0 w 10095599"/>
              <a:gd name="connsiteY62" fmla="*/ 4114800 h 6858000"/>
              <a:gd name="connsiteX63" fmla="*/ 1587 w 10095599"/>
              <a:gd name="connsiteY63" fmla="*/ 4046538 h 6858000"/>
              <a:gd name="connsiteX64" fmla="*/ 9525 w 10095599"/>
              <a:gd name="connsiteY64" fmla="*/ 3986213 h 6858000"/>
              <a:gd name="connsiteX65" fmla="*/ 20637 w 10095599"/>
              <a:gd name="connsiteY65" fmla="*/ 3933825 h 6858000"/>
              <a:gd name="connsiteX66" fmla="*/ 34925 w 10095599"/>
              <a:gd name="connsiteY66" fmla="*/ 3887788 h 6858000"/>
              <a:gd name="connsiteX67" fmla="*/ 50800 w 10095599"/>
              <a:gd name="connsiteY67" fmla="*/ 3846513 h 6858000"/>
              <a:gd name="connsiteX68" fmla="*/ 69850 w 10095599"/>
              <a:gd name="connsiteY68" fmla="*/ 3810000 h 6858000"/>
              <a:gd name="connsiteX69" fmla="*/ 88900 w 10095599"/>
              <a:gd name="connsiteY69" fmla="*/ 3771900 h 6858000"/>
              <a:gd name="connsiteX70" fmla="*/ 107950 w 10095599"/>
              <a:gd name="connsiteY70" fmla="*/ 3733800 h 6858000"/>
              <a:gd name="connsiteX71" fmla="*/ 123825 w 10095599"/>
              <a:gd name="connsiteY71" fmla="*/ 3697288 h 6858000"/>
              <a:gd name="connsiteX72" fmla="*/ 139700 w 10095599"/>
              <a:gd name="connsiteY72" fmla="*/ 3656013 h 6858000"/>
              <a:gd name="connsiteX73" fmla="*/ 155575 w 10095599"/>
              <a:gd name="connsiteY73" fmla="*/ 3609975 h 6858000"/>
              <a:gd name="connsiteX74" fmla="*/ 166687 w 10095599"/>
              <a:gd name="connsiteY74" fmla="*/ 3557588 h 6858000"/>
              <a:gd name="connsiteX75" fmla="*/ 173037 w 10095599"/>
              <a:gd name="connsiteY75" fmla="*/ 3497263 h 6858000"/>
              <a:gd name="connsiteX76" fmla="*/ 176212 w 10095599"/>
              <a:gd name="connsiteY76" fmla="*/ 3427413 h 6858000"/>
              <a:gd name="connsiteX77" fmla="*/ 173037 w 10095599"/>
              <a:gd name="connsiteY77" fmla="*/ 3360738 h 6858000"/>
              <a:gd name="connsiteX78" fmla="*/ 166687 w 10095599"/>
              <a:gd name="connsiteY78" fmla="*/ 3300413 h 6858000"/>
              <a:gd name="connsiteX79" fmla="*/ 155575 w 10095599"/>
              <a:gd name="connsiteY79" fmla="*/ 3248025 h 6858000"/>
              <a:gd name="connsiteX80" fmla="*/ 139700 w 10095599"/>
              <a:gd name="connsiteY80" fmla="*/ 3201988 h 6858000"/>
              <a:gd name="connsiteX81" fmla="*/ 123825 w 10095599"/>
              <a:gd name="connsiteY81" fmla="*/ 3160713 h 6858000"/>
              <a:gd name="connsiteX82" fmla="*/ 107950 w 10095599"/>
              <a:gd name="connsiteY82" fmla="*/ 3124200 h 6858000"/>
              <a:gd name="connsiteX83" fmla="*/ 88900 w 10095599"/>
              <a:gd name="connsiteY83" fmla="*/ 3086100 h 6858000"/>
              <a:gd name="connsiteX84" fmla="*/ 69850 w 10095599"/>
              <a:gd name="connsiteY84" fmla="*/ 3048000 h 6858000"/>
              <a:gd name="connsiteX85" fmla="*/ 50800 w 10095599"/>
              <a:gd name="connsiteY85" fmla="*/ 3011488 h 6858000"/>
              <a:gd name="connsiteX86" fmla="*/ 34925 w 10095599"/>
              <a:gd name="connsiteY86" fmla="*/ 2970213 h 6858000"/>
              <a:gd name="connsiteX87" fmla="*/ 20637 w 10095599"/>
              <a:gd name="connsiteY87" fmla="*/ 2924175 h 6858000"/>
              <a:gd name="connsiteX88" fmla="*/ 9525 w 10095599"/>
              <a:gd name="connsiteY88" fmla="*/ 2871788 h 6858000"/>
              <a:gd name="connsiteX89" fmla="*/ 1587 w 10095599"/>
              <a:gd name="connsiteY89" fmla="*/ 2811463 h 6858000"/>
              <a:gd name="connsiteX90" fmla="*/ 0 w 10095599"/>
              <a:gd name="connsiteY90" fmla="*/ 2743200 h 6858000"/>
              <a:gd name="connsiteX91" fmla="*/ 1587 w 10095599"/>
              <a:gd name="connsiteY91" fmla="*/ 2674938 h 6858000"/>
              <a:gd name="connsiteX92" fmla="*/ 9525 w 10095599"/>
              <a:gd name="connsiteY92" fmla="*/ 2614613 h 6858000"/>
              <a:gd name="connsiteX93" fmla="*/ 20637 w 10095599"/>
              <a:gd name="connsiteY93" fmla="*/ 2562225 h 6858000"/>
              <a:gd name="connsiteX94" fmla="*/ 34925 w 10095599"/>
              <a:gd name="connsiteY94" fmla="*/ 2516188 h 6858000"/>
              <a:gd name="connsiteX95" fmla="*/ 50800 w 10095599"/>
              <a:gd name="connsiteY95" fmla="*/ 2474913 h 6858000"/>
              <a:gd name="connsiteX96" fmla="*/ 69850 w 10095599"/>
              <a:gd name="connsiteY96" fmla="*/ 2438400 h 6858000"/>
              <a:gd name="connsiteX97" fmla="*/ 88900 w 10095599"/>
              <a:gd name="connsiteY97" fmla="*/ 2400300 h 6858000"/>
              <a:gd name="connsiteX98" fmla="*/ 107950 w 10095599"/>
              <a:gd name="connsiteY98" fmla="*/ 2362200 h 6858000"/>
              <a:gd name="connsiteX99" fmla="*/ 123825 w 10095599"/>
              <a:gd name="connsiteY99" fmla="*/ 2325688 h 6858000"/>
              <a:gd name="connsiteX100" fmla="*/ 139700 w 10095599"/>
              <a:gd name="connsiteY100" fmla="*/ 2284413 h 6858000"/>
              <a:gd name="connsiteX101" fmla="*/ 155575 w 10095599"/>
              <a:gd name="connsiteY101" fmla="*/ 2238375 h 6858000"/>
              <a:gd name="connsiteX102" fmla="*/ 166687 w 10095599"/>
              <a:gd name="connsiteY102" fmla="*/ 2185988 h 6858000"/>
              <a:gd name="connsiteX103" fmla="*/ 173037 w 10095599"/>
              <a:gd name="connsiteY103" fmla="*/ 2125663 h 6858000"/>
              <a:gd name="connsiteX104" fmla="*/ 176212 w 10095599"/>
              <a:gd name="connsiteY104" fmla="*/ 2057400 h 6858000"/>
              <a:gd name="connsiteX105" fmla="*/ 173037 w 10095599"/>
              <a:gd name="connsiteY105" fmla="*/ 1989138 h 6858000"/>
              <a:gd name="connsiteX106" fmla="*/ 166687 w 10095599"/>
              <a:gd name="connsiteY106" fmla="*/ 1928813 h 6858000"/>
              <a:gd name="connsiteX107" fmla="*/ 155575 w 10095599"/>
              <a:gd name="connsiteY107" fmla="*/ 1876425 h 6858000"/>
              <a:gd name="connsiteX108" fmla="*/ 139700 w 10095599"/>
              <a:gd name="connsiteY108" fmla="*/ 1830388 h 6858000"/>
              <a:gd name="connsiteX109" fmla="*/ 123825 w 10095599"/>
              <a:gd name="connsiteY109" fmla="*/ 1789113 h 6858000"/>
              <a:gd name="connsiteX110" fmla="*/ 107950 w 10095599"/>
              <a:gd name="connsiteY110" fmla="*/ 1752600 h 6858000"/>
              <a:gd name="connsiteX111" fmla="*/ 88900 w 10095599"/>
              <a:gd name="connsiteY111" fmla="*/ 1714500 h 6858000"/>
              <a:gd name="connsiteX112" fmla="*/ 69850 w 10095599"/>
              <a:gd name="connsiteY112" fmla="*/ 1676400 h 6858000"/>
              <a:gd name="connsiteX113" fmla="*/ 50800 w 10095599"/>
              <a:gd name="connsiteY113" fmla="*/ 1639888 h 6858000"/>
              <a:gd name="connsiteX114" fmla="*/ 34925 w 10095599"/>
              <a:gd name="connsiteY114" fmla="*/ 1598613 h 6858000"/>
              <a:gd name="connsiteX115" fmla="*/ 20637 w 10095599"/>
              <a:gd name="connsiteY115" fmla="*/ 1552575 h 6858000"/>
              <a:gd name="connsiteX116" fmla="*/ 9525 w 10095599"/>
              <a:gd name="connsiteY116" fmla="*/ 1500188 h 6858000"/>
              <a:gd name="connsiteX117" fmla="*/ 1587 w 10095599"/>
              <a:gd name="connsiteY117" fmla="*/ 1439863 h 6858000"/>
              <a:gd name="connsiteX118" fmla="*/ 0 w 10095599"/>
              <a:gd name="connsiteY118" fmla="*/ 1371600 h 6858000"/>
              <a:gd name="connsiteX119" fmla="*/ 1587 w 10095599"/>
              <a:gd name="connsiteY119" fmla="*/ 1303338 h 6858000"/>
              <a:gd name="connsiteX120" fmla="*/ 9525 w 10095599"/>
              <a:gd name="connsiteY120" fmla="*/ 1243013 h 6858000"/>
              <a:gd name="connsiteX121" fmla="*/ 20637 w 10095599"/>
              <a:gd name="connsiteY121" fmla="*/ 1190625 h 6858000"/>
              <a:gd name="connsiteX122" fmla="*/ 34925 w 10095599"/>
              <a:gd name="connsiteY122" fmla="*/ 1144588 h 6858000"/>
              <a:gd name="connsiteX123" fmla="*/ 50800 w 10095599"/>
              <a:gd name="connsiteY123" fmla="*/ 1103313 h 6858000"/>
              <a:gd name="connsiteX124" fmla="*/ 69850 w 10095599"/>
              <a:gd name="connsiteY124" fmla="*/ 1066800 h 6858000"/>
              <a:gd name="connsiteX125" fmla="*/ 88900 w 10095599"/>
              <a:gd name="connsiteY125" fmla="*/ 1028700 h 6858000"/>
              <a:gd name="connsiteX126" fmla="*/ 107950 w 10095599"/>
              <a:gd name="connsiteY126" fmla="*/ 990600 h 6858000"/>
              <a:gd name="connsiteX127" fmla="*/ 123825 w 10095599"/>
              <a:gd name="connsiteY127" fmla="*/ 954088 h 6858000"/>
              <a:gd name="connsiteX128" fmla="*/ 139700 w 10095599"/>
              <a:gd name="connsiteY128" fmla="*/ 912813 h 6858000"/>
              <a:gd name="connsiteX129" fmla="*/ 155575 w 10095599"/>
              <a:gd name="connsiteY129" fmla="*/ 866775 h 6858000"/>
              <a:gd name="connsiteX130" fmla="*/ 166687 w 10095599"/>
              <a:gd name="connsiteY130" fmla="*/ 814388 h 6858000"/>
              <a:gd name="connsiteX131" fmla="*/ 173037 w 10095599"/>
              <a:gd name="connsiteY131" fmla="*/ 754063 h 6858000"/>
              <a:gd name="connsiteX132" fmla="*/ 176212 w 10095599"/>
              <a:gd name="connsiteY132" fmla="*/ 685800 h 6858000"/>
              <a:gd name="connsiteX133" fmla="*/ 173037 w 10095599"/>
              <a:gd name="connsiteY133" fmla="*/ 617538 h 6858000"/>
              <a:gd name="connsiteX134" fmla="*/ 166687 w 10095599"/>
              <a:gd name="connsiteY134" fmla="*/ 557213 h 6858000"/>
              <a:gd name="connsiteX135" fmla="*/ 155575 w 10095599"/>
              <a:gd name="connsiteY135" fmla="*/ 504825 h 6858000"/>
              <a:gd name="connsiteX136" fmla="*/ 139700 w 10095599"/>
              <a:gd name="connsiteY136" fmla="*/ 458788 h 6858000"/>
              <a:gd name="connsiteX137" fmla="*/ 123825 w 10095599"/>
              <a:gd name="connsiteY137" fmla="*/ 417513 h 6858000"/>
              <a:gd name="connsiteX138" fmla="*/ 107950 w 10095599"/>
              <a:gd name="connsiteY138" fmla="*/ 381000 h 6858000"/>
              <a:gd name="connsiteX139" fmla="*/ 88900 w 10095599"/>
              <a:gd name="connsiteY139" fmla="*/ 342900 h 6858000"/>
              <a:gd name="connsiteX140" fmla="*/ 69850 w 10095599"/>
              <a:gd name="connsiteY140" fmla="*/ 304800 h 6858000"/>
              <a:gd name="connsiteX141" fmla="*/ 50800 w 10095599"/>
              <a:gd name="connsiteY141" fmla="*/ 268288 h 6858000"/>
              <a:gd name="connsiteX142" fmla="*/ 34925 w 10095599"/>
              <a:gd name="connsiteY142" fmla="*/ 227013 h 6858000"/>
              <a:gd name="connsiteX143" fmla="*/ 20637 w 10095599"/>
              <a:gd name="connsiteY143" fmla="*/ 180975 h 6858000"/>
              <a:gd name="connsiteX144" fmla="*/ 9525 w 10095599"/>
              <a:gd name="connsiteY144" fmla="*/ 128588 h 6858000"/>
              <a:gd name="connsiteX145" fmla="*/ 1587 w 10095599"/>
              <a:gd name="connsiteY145" fmla="*/ 68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10095599" h="6858000">
                <a:moveTo>
                  <a:pt x="0" y="0"/>
                </a:moveTo>
                <a:lnTo>
                  <a:pt x="7448352" y="0"/>
                </a:lnTo>
                <a:lnTo>
                  <a:pt x="9446485" y="0"/>
                </a:lnTo>
                <a:lnTo>
                  <a:pt x="10095599" y="0"/>
                </a:lnTo>
                <a:lnTo>
                  <a:pt x="10095599" y="6858000"/>
                </a:lnTo>
                <a:lnTo>
                  <a:pt x="9446485" y="6858000"/>
                </a:lnTo>
                <a:lnTo>
                  <a:pt x="7448352" y="6858000"/>
                </a:lnTo>
                <a:lnTo>
                  <a:pt x="0" y="6858000"/>
                </a:lnTo>
                <a:lnTo>
                  <a:pt x="1587" y="6789738"/>
                </a:lnTo>
                <a:lnTo>
                  <a:pt x="9525" y="6729413"/>
                </a:lnTo>
                <a:lnTo>
                  <a:pt x="20637" y="6677025"/>
                </a:lnTo>
                <a:lnTo>
                  <a:pt x="34925" y="6630988"/>
                </a:lnTo>
                <a:lnTo>
                  <a:pt x="50800" y="6589713"/>
                </a:lnTo>
                <a:lnTo>
                  <a:pt x="69850" y="6553200"/>
                </a:lnTo>
                <a:lnTo>
                  <a:pt x="88900" y="6515100"/>
                </a:lnTo>
                <a:lnTo>
                  <a:pt x="107950" y="6477000"/>
                </a:lnTo>
                <a:lnTo>
                  <a:pt x="123825" y="6440488"/>
                </a:lnTo>
                <a:lnTo>
                  <a:pt x="139700" y="6399213"/>
                </a:lnTo>
                <a:lnTo>
                  <a:pt x="155575" y="6353175"/>
                </a:lnTo>
                <a:lnTo>
                  <a:pt x="166687" y="6300788"/>
                </a:lnTo>
                <a:lnTo>
                  <a:pt x="173037" y="6240463"/>
                </a:lnTo>
                <a:lnTo>
                  <a:pt x="176212" y="6172200"/>
                </a:lnTo>
                <a:lnTo>
                  <a:pt x="173037" y="6103938"/>
                </a:lnTo>
                <a:lnTo>
                  <a:pt x="166687" y="6043613"/>
                </a:lnTo>
                <a:lnTo>
                  <a:pt x="155575" y="5991225"/>
                </a:lnTo>
                <a:lnTo>
                  <a:pt x="139700" y="5945188"/>
                </a:lnTo>
                <a:lnTo>
                  <a:pt x="123825" y="5903913"/>
                </a:lnTo>
                <a:lnTo>
                  <a:pt x="107950" y="5867400"/>
                </a:lnTo>
                <a:lnTo>
                  <a:pt x="88900" y="5829300"/>
                </a:lnTo>
                <a:lnTo>
                  <a:pt x="69850" y="5791200"/>
                </a:lnTo>
                <a:lnTo>
                  <a:pt x="50800" y="5754688"/>
                </a:lnTo>
                <a:lnTo>
                  <a:pt x="34925" y="5713413"/>
                </a:lnTo>
                <a:lnTo>
                  <a:pt x="20637" y="5667375"/>
                </a:lnTo>
                <a:lnTo>
                  <a:pt x="9525" y="5614988"/>
                </a:lnTo>
                <a:lnTo>
                  <a:pt x="1587" y="5554663"/>
                </a:lnTo>
                <a:lnTo>
                  <a:pt x="0" y="5486400"/>
                </a:lnTo>
                <a:lnTo>
                  <a:pt x="1587" y="5418138"/>
                </a:lnTo>
                <a:lnTo>
                  <a:pt x="9525" y="5357813"/>
                </a:lnTo>
                <a:lnTo>
                  <a:pt x="20637" y="5305425"/>
                </a:lnTo>
                <a:lnTo>
                  <a:pt x="34925" y="5259388"/>
                </a:lnTo>
                <a:lnTo>
                  <a:pt x="50800" y="5218113"/>
                </a:lnTo>
                <a:lnTo>
                  <a:pt x="69850" y="5181600"/>
                </a:lnTo>
                <a:lnTo>
                  <a:pt x="88900" y="5143500"/>
                </a:lnTo>
                <a:lnTo>
                  <a:pt x="107950" y="5105400"/>
                </a:lnTo>
                <a:lnTo>
                  <a:pt x="123825" y="5068888"/>
                </a:lnTo>
                <a:lnTo>
                  <a:pt x="139700" y="5027613"/>
                </a:lnTo>
                <a:lnTo>
                  <a:pt x="155575" y="4981575"/>
                </a:lnTo>
                <a:lnTo>
                  <a:pt x="166687" y="4929188"/>
                </a:lnTo>
                <a:lnTo>
                  <a:pt x="173037" y="4868863"/>
                </a:lnTo>
                <a:lnTo>
                  <a:pt x="176212" y="4800600"/>
                </a:lnTo>
                <a:lnTo>
                  <a:pt x="173037" y="4732338"/>
                </a:lnTo>
                <a:lnTo>
                  <a:pt x="166687" y="4672013"/>
                </a:lnTo>
                <a:lnTo>
                  <a:pt x="155575" y="4619625"/>
                </a:lnTo>
                <a:lnTo>
                  <a:pt x="139700" y="4573588"/>
                </a:lnTo>
                <a:lnTo>
                  <a:pt x="123825" y="4532313"/>
                </a:lnTo>
                <a:lnTo>
                  <a:pt x="107950" y="4495800"/>
                </a:lnTo>
                <a:lnTo>
                  <a:pt x="69850" y="4419600"/>
                </a:lnTo>
                <a:lnTo>
                  <a:pt x="50800" y="4383088"/>
                </a:lnTo>
                <a:lnTo>
                  <a:pt x="34925" y="4341813"/>
                </a:lnTo>
                <a:lnTo>
                  <a:pt x="20637" y="4295775"/>
                </a:lnTo>
                <a:lnTo>
                  <a:pt x="9525" y="4243388"/>
                </a:lnTo>
                <a:lnTo>
                  <a:pt x="1587" y="4183063"/>
                </a:lnTo>
                <a:lnTo>
                  <a:pt x="0" y="4114800"/>
                </a:lnTo>
                <a:lnTo>
                  <a:pt x="1587" y="4046538"/>
                </a:lnTo>
                <a:lnTo>
                  <a:pt x="9525" y="3986213"/>
                </a:lnTo>
                <a:lnTo>
                  <a:pt x="20637" y="3933825"/>
                </a:lnTo>
                <a:lnTo>
                  <a:pt x="34925" y="3887788"/>
                </a:lnTo>
                <a:lnTo>
                  <a:pt x="50800" y="3846513"/>
                </a:lnTo>
                <a:lnTo>
                  <a:pt x="69850" y="3810000"/>
                </a:lnTo>
                <a:lnTo>
                  <a:pt x="88900" y="3771900"/>
                </a:lnTo>
                <a:lnTo>
                  <a:pt x="107950" y="3733800"/>
                </a:lnTo>
                <a:lnTo>
                  <a:pt x="123825" y="3697288"/>
                </a:lnTo>
                <a:lnTo>
                  <a:pt x="139700" y="3656013"/>
                </a:lnTo>
                <a:lnTo>
                  <a:pt x="155575" y="3609975"/>
                </a:lnTo>
                <a:lnTo>
                  <a:pt x="166687" y="3557588"/>
                </a:lnTo>
                <a:lnTo>
                  <a:pt x="173037" y="3497263"/>
                </a:lnTo>
                <a:lnTo>
                  <a:pt x="176212" y="3427413"/>
                </a:lnTo>
                <a:lnTo>
                  <a:pt x="173037" y="3360738"/>
                </a:lnTo>
                <a:lnTo>
                  <a:pt x="166687" y="3300413"/>
                </a:lnTo>
                <a:lnTo>
                  <a:pt x="155575" y="3248025"/>
                </a:lnTo>
                <a:lnTo>
                  <a:pt x="139700" y="3201988"/>
                </a:lnTo>
                <a:lnTo>
                  <a:pt x="123825" y="3160713"/>
                </a:lnTo>
                <a:lnTo>
                  <a:pt x="107950" y="3124200"/>
                </a:lnTo>
                <a:lnTo>
                  <a:pt x="88900" y="3086100"/>
                </a:lnTo>
                <a:lnTo>
                  <a:pt x="69850" y="3048000"/>
                </a:lnTo>
                <a:lnTo>
                  <a:pt x="50800" y="3011488"/>
                </a:lnTo>
                <a:lnTo>
                  <a:pt x="34925" y="2970213"/>
                </a:lnTo>
                <a:lnTo>
                  <a:pt x="20637" y="2924175"/>
                </a:lnTo>
                <a:lnTo>
                  <a:pt x="9525" y="2871788"/>
                </a:lnTo>
                <a:lnTo>
                  <a:pt x="1587" y="2811463"/>
                </a:lnTo>
                <a:lnTo>
                  <a:pt x="0" y="2743200"/>
                </a:lnTo>
                <a:lnTo>
                  <a:pt x="1587" y="2674938"/>
                </a:lnTo>
                <a:lnTo>
                  <a:pt x="9525" y="2614613"/>
                </a:lnTo>
                <a:lnTo>
                  <a:pt x="20637" y="2562225"/>
                </a:lnTo>
                <a:lnTo>
                  <a:pt x="34925" y="2516188"/>
                </a:lnTo>
                <a:lnTo>
                  <a:pt x="50800" y="2474913"/>
                </a:lnTo>
                <a:lnTo>
                  <a:pt x="69850" y="2438400"/>
                </a:lnTo>
                <a:lnTo>
                  <a:pt x="88900" y="2400300"/>
                </a:lnTo>
                <a:lnTo>
                  <a:pt x="107950" y="2362200"/>
                </a:lnTo>
                <a:lnTo>
                  <a:pt x="123825" y="2325688"/>
                </a:lnTo>
                <a:lnTo>
                  <a:pt x="139700" y="2284413"/>
                </a:lnTo>
                <a:lnTo>
                  <a:pt x="155575" y="2238375"/>
                </a:lnTo>
                <a:lnTo>
                  <a:pt x="166687" y="2185988"/>
                </a:lnTo>
                <a:lnTo>
                  <a:pt x="173037" y="2125663"/>
                </a:lnTo>
                <a:lnTo>
                  <a:pt x="176212" y="2057400"/>
                </a:lnTo>
                <a:lnTo>
                  <a:pt x="173037" y="1989138"/>
                </a:lnTo>
                <a:lnTo>
                  <a:pt x="166687" y="1928813"/>
                </a:lnTo>
                <a:lnTo>
                  <a:pt x="155575" y="1876425"/>
                </a:lnTo>
                <a:lnTo>
                  <a:pt x="139700" y="1830388"/>
                </a:lnTo>
                <a:lnTo>
                  <a:pt x="123825" y="1789113"/>
                </a:lnTo>
                <a:lnTo>
                  <a:pt x="107950" y="1752600"/>
                </a:lnTo>
                <a:lnTo>
                  <a:pt x="88900" y="1714500"/>
                </a:lnTo>
                <a:lnTo>
                  <a:pt x="69850" y="1676400"/>
                </a:lnTo>
                <a:lnTo>
                  <a:pt x="50800" y="1639888"/>
                </a:lnTo>
                <a:lnTo>
                  <a:pt x="34925" y="1598613"/>
                </a:lnTo>
                <a:lnTo>
                  <a:pt x="20637" y="1552575"/>
                </a:lnTo>
                <a:lnTo>
                  <a:pt x="9525" y="1500188"/>
                </a:lnTo>
                <a:lnTo>
                  <a:pt x="1587" y="1439863"/>
                </a:lnTo>
                <a:lnTo>
                  <a:pt x="0" y="1371600"/>
                </a:lnTo>
                <a:lnTo>
                  <a:pt x="1587" y="1303338"/>
                </a:lnTo>
                <a:lnTo>
                  <a:pt x="9525" y="1243013"/>
                </a:lnTo>
                <a:lnTo>
                  <a:pt x="20637" y="1190625"/>
                </a:lnTo>
                <a:lnTo>
                  <a:pt x="34925" y="1144588"/>
                </a:lnTo>
                <a:lnTo>
                  <a:pt x="50800" y="1103313"/>
                </a:lnTo>
                <a:lnTo>
                  <a:pt x="69850" y="1066800"/>
                </a:lnTo>
                <a:lnTo>
                  <a:pt x="88900" y="1028700"/>
                </a:lnTo>
                <a:lnTo>
                  <a:pt x="107950" y="990600"/>
                </a:lnTo>
                <a:lnTo>
                  <a:pt x="123825" y="954088"/>
                </a:lnTo>
                <a:lnTo>
                  <a:pt x="139700" y="912813"/>
                </a:lnTo>
                <a:lnTo>
                  <a:pt x="155575" y="866775"/>
                </a:lnTo>
                <a:lnTo>
                  <a:pt x="166687" y="814388"/>
                </a:lnTo>
                <a:lnTo>
                  <a:pt x="173037" y="754063"/>
                </a:lnTo>
                <a:lnTo>
                  <a:pt x="176212" y="685800"/>
                </a:lnTo>
                <a:lnTo>
                  <a:pt x="173037" y="617538"/>
                </a:lnTo>
                <a:lnTo>
                  <a:pt x="166687" y="557213"/>
                </a:lnTo>
                <a:lnTo>
                  <a:pt x="155575" y="504825"/>
                </a:lnTo>
                <a:lnTo>
                  <a:pt x="139700" y="458788"/>
                </a:lnTo>
                <a:lnTo>
                  <a:pt x="123825" y="417513"/>
                </a:lnTo>
                <a:lnTo>
                  <a:pt x="107950" y="381000"/>
                </a:lnTo>
                <a:lnTo>
                  <a:pt x="88900" y="342900"/>
                </a:lnTo>
                <a:lnTo>
                  <a:pt x="69850" y="304800"/>
                </a:lnTo>
                <a:lnTo>
                  <a:pt x="50800" y="268288"/>
                </a:lnTo>
                <a:lnTo>
                  <a:pt x="34925" y="227013"/>
                </a:lnTo>
                <a:lnTo>
                  <a:pt x="20637" y="180975"/>
                </a:lnTo>
                <a:lnTo>
                  <a:pt x="9525" y="128588"/>
                </a:lnTo>
                <a:lnTo>
                  <a:pt x="1587" y="68263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F7585B-2557-4018-8A5E-7D8D8336C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52555" y="105752"/>
            <a:ext cx="8632372" cy="1113295"/>
          </a:xfrm>
        </p:spPr>
        <p:txBody>
          <a:bodyPr anchor="t">
            <a:normAutofit/>
          </a:bodyPr>
          <a:lstStyle/>
          <a:p>
            <a:pPr algn="ctr"/>
            <a:r>
              <a:rPr lang="en-US" dirty="0"/>
              <a:t>LQG/LTR</a:t>
            </a:r>
            <a:endParaRPr lang="it-IT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678C70-77EE-4719-97D7-C5F09C5C24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50147" y="746137"/>
            <a:ext cx="8632372" cy="11132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sz="2000" dirty="0">
                <a:solidFill>
                  <a:schemeClr val="tx1">
                    <a:alpha val="60000"/>
                  </a:schemeClr>
                </a:solidFill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Questo tipo di controllore prevede la costruzione di un controllore LQG con un recupero di fase in grado di recuperare le caratteristiche di magini di fase e guadagno persi durante la sintesi LQG.</a:t>
            </a:r>
          </a:p>
          <a:p>
            <a:endParaRPr lang="it-IT" sz="2000" dirty="0">
              <a:solidFill>
                <a:schemeClr val="tx1">
                  <a:alpha val="60000"/>
                </a:schemeClr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400180D-C11D-4EF5-895B-390C071EB55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555" y="2207259"/>
            <a:ext cx="3611811" cy="2194001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2F5127-5CF3-4C5E-AB44-DC50D9BD883F}"/>
                  </a:ext>
                </a:extLst>
              </p:cNvPr>
              <p:cNvSpPr txBox="1"/>
              <p:nvPr/>
            </p:nvSpPr>
            <p:spPr>
              <a:xfrm>
                <a:off x="6277115" y="2357402"/>
                <a:ext cx="6193464" cy="14695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Si vuole rispettare l’egualianza di kalman 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𝐼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𝑐</m:t>
                              </m:r>
                            </m:sub>
                          </m:sSub>
                          <m:r>
                            <m:rPr>
                              <m:sty m:val="p"/>
                            </m:rP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Φ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</m:d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1+</m:t>
                          </m:r>
                          <m:f>
                            <m:f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ρ</m:t>
                              </m:r>
                            </m:den>
                          </m:f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σ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𝑖</m:t>
                              </m:r>
                            </m:sub>
                          </m:sSub>
                          <m:sSup>
                            <m:sSup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𝐻</m:t>
                                  </m:r>
                                  <m:r>
                                    <m:rPr>
                                      <m:sty m:val="p"/>
                                    </m:rPr>
                                    <a:rPr lang="it-IT" sz="1800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Φ</m:t>
                                  </m:r>
                                  <m:r>
                                    <a:rPr lang="it-IT" sz="1800" i="1">
                                      <a:effectLst/>
                                      <a:latin typeface="Cambria Math" panose="02040503050406030204" pitchFamily="18" charset="0"/>
                                      <a:ea typeface="Times New Roman" panose="02020603050405020304" pitchFamily="18" charset="0"/>
                                      <a:cs typeface="Times New Roman" panose="02020603050405020304" pitchFamily="18" charset="0"/>
                                    </a:rPr>
                                    <m:t>𝐵</m:t>
                                  </m:r>
                                </m:e>
                              </m:d>
                            </m:e>
                            <m:sup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C2F5127-5CF3-4C5E-AB44-DC50D9BD88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7115" y="2357402"/>
                <a:ext cx="6193464" cy="1469505"/>
              </a:xfrm>
              <a:prstGeom prst="rect">
                <a:avLst/>
              </a:prstGeom>
              <a:blipFill>
                <a:blip r:embed="rId3"/>
                <a:stretch>
                  <a:fillRect l="-886" t="-20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7CFECD-0B32-426C-BF95-1811D54C4A34}"/>
                  </a:ext>
                </a:extLst>
              </p:cNvPr>
              <p:cNvSpPr txBox="1"/>
              <p:nvPr/>
            </p:nvSpPr>
            <p:spPr>
              <a:xfrm>
                <a:off x="6264366" y="1715971"/>
                <a:ext cx="5105404" cy="49128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𝑄</m:t>
                      </m:r>
                      <m:r>
                        <a:rPr lang="it-IT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𝐻</m:t>
                          </m:r>
                        </m:e>
                        <m:sup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it-IT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</m:t>
                      </m:r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𝑅</m:t>
                      </m:r>
                      <m:r>
                        <a:rPr lang="it-IT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= </m:t>
                      </m:r>
                      <m:r>
                        <m:rPr>
                          <m:sty m:val="p"/>
                        </m:rPr>
                        <a:rPr lang="it-IT" sz="1800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ρ</m:t>
                      </m:r>
                      <m:r>
                        <a:rPr lang="it-IT" sz="180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𝐼</m:t>
                      </m:r>
                      <m:r>
                        <a:rPr lang="en-US" sz="18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        </m:t>
                      </m:r>
                      <m:r>
                        <m:rPr>
                          <m:sty m:val="p"/>
                        </m:rPr>
                        <a:rPr lang="it-IT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Φ</m:t>
                      </m:r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d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𝑠𝐼</m:t>
                              </m:r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</m:e>
                          </m:d>
                        </m:e>
                        <m:sup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D7CFECD-0B32-426C-BF95-1811D54C4A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64366" y="1715971"/>
                <a:ext cx="5105404" cy="4912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DE4ED77-889B-41F7-8E5D-9F2DE8F382E8}"/>
              </a:ext>
            </a:extLst>
          </p:cNvPr>
          <p:cNvSpPr txBox="1"/>
          <p:nvPr/>
        </p:nvSpPr>
        <p:spPr>
          <a:xfrm>
            <a:off x="2750147" y="4832130"/>
            <a:ext cx="902032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L’implementazione</a:t>
            </a:r>
            <a:r>
              <a:rPr lang="en-US" dirty="0"/>
              <a:t> del </a:t>
            </a:r>
            <a:r>
              <a:rPr lang="en-US" dirty="0" err="1"/>
              <a:t>controllore</a:t>
            </a:r>
            <a:r>
              <a:rPr lang="en-US" dirty="0"/>
              <a:t> </a:t>
            </a:r>
            <a:r>
              <a:rPr lang="en-US" dirty="0" err="1"/>
              <a:t>Ltr</a:t>
            </a:r>
            <a:r>
              <a:rPr lang="en-US" dirty="0"/>
              <a:t> fa </a:t>
            </a:r>
            <a:r>
              <a:rPr lang="en-US" dirty="0" err="1"/>
              <a:t>uso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</a:t>
            </a:r>
            <a:r>
              <a:rPr lang="en-US" dirty="0" err="1"/>
              <a:t>funzione</a:t>
            </a:r>
            <a:r>
              <a:rPr lang="en-US" dirty="0"/>
              <a:t> </a:t>
            </a:r>
            <a:r>
              <a:rPr lang="en-US" dirty="0" err="1"/>
              <a:t>ltrsyn</a:t>
            </a:r>
            <a:r>
              <a:rPr lang="en-US" dirty="0"/>
              <a:t> </a:t>
            </a:r>
            <a:r>
              <a:rPr lang="en-US" dirty="0" err="1"/>
              <a:t>alla</a:t>
            </a:r>
            <a:r>
              <a:rPr lang="en-US" dirty="0"/>
              <a:t> quale </a:t>
            </a:r>
            <a:r>
              <a:rPr lang="en-US" dirty="0" err="1"/>
              <a:t>dobbiamo</a:t>
            </a:r>
            <a:r>
              <a:rPr lang="en-US" dirty="0"/>
              <a:t> </a:t>
            </a:r>
            <a:r>
              <a:rPr lang="en-US" dirty="0" err="1"/>
              <a:t>fornire</a:t>
            </a:r>
            <a:r>
              <a:rPr lang="en-US" dirty="0"/>
              <a:t> il Sistema, il </a:t>
            </a:r>
            <a:r>
              <a:rPr lang="en-US" dirty="0" err="1"/>
              <a:t>controllore</a:t>
            </a:r>
            <a:r>
              <a:rPr lang="en-US" dirty="0"/>
              <a:t> LQ e I </a:t>
            </a:r>
            <a:r>
              <a:rPr lang="en-US" dirty="0" err="1"/>
              <a:t>vari</a:t>
            </a:r>
            <a:r>
              <a:rPr lang="en-US" dirty="0"/>
              <a:t> </a:t>
            </a:r>
            <a:r>
              <a:rPr lang="en-US" dirty="0" err="1"/>
              <a:t>parametri</a:t>
            </a:r>
            <a:r>
              <a:rPr lang="en-US" dirty="0"/>
              <a:t> di </a:t>
            </a:r>
            <a:r>
              <a:rPr lang="en-US" dirty="0" err="1"/>
              <a:t>ottimizzazione</a:t>
            </a:r>
            <a:r>
              <a:rPr lang="en-US" dirty="0"/>
              <a:t>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59576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A80FDA-F156-4E8C-9E5C-ECF08544BF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6423" y="305169"/>
            <a:ext cx="10515600" cy="244866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funzione effettuata per l’applicazione della sintesi è </a:t>
            </a:r>
            <a:r>
              <a:rPr lang="it-IT" sz="1800" i="1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ltrsyn</a:t>
            </a: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che effettua , a partire dalla matrice LQ di full state feedback , dal sistema, e dai parametri rho ,XI ,theta,R, i calcoli necessari per effettuare il recupero.</a:t>
            </a:r>
          </a:p>
          <a:p>
            <a:pPr marL="0" indent="0">
              <a:lnSpc>
                <a:spcPct val="107000"/>
              </a:lnSpc>
              <a:spcAft>
                <a:spcPts val="800"/>
              </a:spcAft>
              <a:buNone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dove :</a:t>
            </a:r>
          </a:p>
          <a:p>
            <a:pPr marL="342900" lvl="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XI </a:t>
            </a: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</a:t>
            </a: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intensità del rumore sull’impianto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Theta </a:t>
            </a: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intensità del rumore sui sensori</a:t>
            </a:r>
          </a:p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it-IT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 </a:t>
            </a:r>
            <a:r>
              <a:rPr lang="it-IT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  <a:sym typeface="Wingdings" panose="05000000000000000000" pitchFamily="2" charset="2"/>
              </a:rPr>
              <a:t> </a:t>
            </a:r>
            <a:r>
              <a:rPr lang="it-IT" sz="1800" dirty="0"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peso sulla azione di controllo</a:t>
            </a:r>
            <a:endParaRPr lang="it-IT" sz="1800" dirty="0">
              <a:effectLst/>
              <a:latin typeface="Calibri" panose="020F05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it-IT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6236A8-7268-470F-9689-95124C6CC70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2812" y="2976193"/>
            <a:ext cx="4067175" cy="409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41D2E4C-B76C-43E6-85D0-0648B6A1DF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0021" y="3264034"/>
            <a:ext cx="4572000" cy="3429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A78326B-9940-4E9A-BD3A-3369C5EB480E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892" y="3176639"/>
            <a:ext cx="4522215" cy="3692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637F98C1-7714-49DD-9372-A7572B09F0EE}"/>
              </a:ext>
            </a:extLst>
          </p:cNvPr>
          <p:cNvPicPr>
            <a:picLocks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1615" y="789561"/>
            <a:ext cx="5298372" cy="1986186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CD3595-93F6-44AD-A0AD-60D497F95E0A}"/>
                  </a:ext>
                </a:extLst>
              </p:cNvPr>
              <p:cNvSpPr txBox="1"/>
              <p:nvPr/>
            </p:nvSpPr>
            <p:spPr>
              <a:xfrm>
                <a:off x="869998" y="2863142"/>
                <a:ext cx="2065930" cy="2769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2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it-IT" sz="12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σ</m:t>
                          </m:r>
                        </m:e>
                        <m:sub>
                          <m:r>
                            <a:rPr lang="it-IT" sz="12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𝑚𝑎𝑥</m:t>
                          </m:r>
                        </m:sub>
                      </m:sSub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𝑠𝑖𝑠𝑡𝑒𝑚𝑎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𝐶𝐿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2CD3595-93F6-44AD-A0AD-60D497F95E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998" y="2863142"/>
                <a:ext cx="2065930" cy="27699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5DA8EB-C19E-47B7-9B12-C10671256799}"/>
                  </a:ext>
                </a:extLst>
              </p:cNvPr>
              <p:cNvSpPr txBox="1"/>
              <p:nvPr/>
            </p:nvSpPr>
            <p:spPr>
              <a:xfrm>
                <a:off x="4837372" y="2863142"/>
                <a:ext cx="2655057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𝑏𝑜𝑢𝑛𝑑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𝑠𝑖𝑠𝑡𝑒𝑚𝑎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4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𝐶𝐿</m:t>
                      </m:r>
                    </m:oMath>
                  </m:oMathPara>
                </a14:m>
                <a:endParaRPr lang="it-IT" sz="1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B5DA8EB-C19E-47B7-9B12-C106712567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7372" y="2863142"/>
                <a:ext cx="2655057" cy="307777"/>
              </a:xfrm>
              <a:prstGeom prst="rect">
                <a:avLst/>
              </a:prstGeom>
              <a:blipFill>
                <a:blip r:embed="rId7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AE1A61-95D1-4732-83F7-DEB3ED062D81}"/>
                  </a:ext>
                </a:extLst>
              </p:cNvPr>
              <p:cNvSpPr txBox="1"/>
              <p:nvPr/>
            </p:nvSpPr>
            <p:spPr>
              <a:xfrm>
                <a:off x="8804734" y="2760585"/>
                <a:ext cx="2655057" cy="47596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𝜇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𝑏𝑜𝑢𝑛𝑑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𝑑𝑒𝑙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𝑠𝑖𝑠𝑡𝑒𝑚𝑎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𝐶𝐿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(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𝑐𝑜𝑛𝑠𝑖𝑑𝑒𝑟𝑎𝑛𝑑𝑜</m:t>
                      </m:r>
                    </m:oMath>
                  </m:oMathPara>
                </a14:m>
                <a:endParaRPr lang="en-US" sz="1200" b="0" i="1" dirty="0">
                  <a:effectLst/>
                  <a:latin typeface="Cambria Math" panose="02040503050406030204" pitchFamily="18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𝑖𝑙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𝑏𝑙𝑜𝑐𝑐𝑜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sz="1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1200" b="0" i="0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Δ</m:t>
                          </m:r>
                        </m:e>
                        <m:sub>
                          <m:r>
                            <a:rPr lang="en-US" sz="1200" b="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𝑑𝑖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𝑖𝑛𝑐𝑒𝑟𝑡𝑒𝑧𝑧𝑒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 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𝑓𝑖𝑡𝑡𝑖𝑧𝑖𝑒</m:t>
                      </m:r>
                      <m:r>
                        <a:rPr lang="en-US" sz="1200" b="0" i="1" smtClean="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it-IT" sz="12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9CAE1A61-95D1-4732-83F7-DEB3ED062D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4734" y="2760585"/>
                <a:ext cx="2655057" cy="475964"/>
              </a:xfrm>
              <a:prstGeom prst="rect">
                <a:avLst/>
              </a:prstGeom>
              <a:blipFill>
                <a:blip r:embed="rId8"/>
                <a:stretch>
                  <a:fillRect r="-3899" b="-256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10047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C00409E-E7A4-474B-8D92-3B3EBE1736BD}"/>
              </a:ext>
            </a:extLst>
          </p:cNvPr>
          <p:cNvSpPr txBox="1"/>
          <p:nvPr/>
        </p:nvSpPr>
        <p:spPr>
          <a:xfrm>
            <a:off x="382385" y="349135"/>
            <a:ext cx="115380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Osservando</a:t>
            </a:r>
            <a:r>
              <a:rPr lang="en-US" dirty="0"/>
              <a:t> </a:t>
            </a:r>
            <a:r>
              <a:rPr lang="en-US" dirty="0" err="1"/>
              <a:t>l’azione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r>
              <a:rPr lang="en-US" dirty="0"/>
              <a:t> </a:t>
            </a:r>
            <a:r>
              <a:rPr lang="en-US" dirty="0" err="1"/>
              <a:t>dell’LQG</a:t>
            </a:r>
            <a:r>
              <a:rPr lang="en-US" dirty="0"/>
              <a:t>/LTR </a:t>
            </a:r>
            <a:r>
              <a:rPr lang="en-US" dirty="0" err="1"/>
              <a:t>si</a:t>
            </a:r>
            <a:r>
              <a:rPr lang="en-US" dirty="0"/>
              <a:t> nota </a:t>
            </a:r>
            <a:r>
              <a:rPr lang="en-US" dirty="0" err="1"/>
              <a:t>che</a:t>
            </a:r>
            <a:r>
              <a:rPr lang="en-US" dirty="0"/>
              <a:t> </a:t>
            </a:r>
            <a:r>
              <a:rPr lang="en-US" dirty="0" err="1"/>
              <a:t>l’azioned</a:t>
            </a:r>
            <a:r>
              <a:rPr lang="en-US" dirty="0"/>
              <a:t> di </a:t>
            </a:r>
            <a:r>
              <a:rPr lang="en-US" dirty="0" err="1"/>
              <a:t>controllo</a:t>
            </a:r>
            <a:r>
              <a:rPr lang="en-US" dirty="0"/>
              <a:t> </a:t>
            </a:r>
            <a:r>
              <a:rPr lang="en-US" dirty="0" err="1"/>
              <a:t>supera</a:t>
            </a:r>
            <a:r>
              <a:rPr lang="en-US" dirty="0"/>
              <a:t> il </a:t>
            </a:r>
            <a:r>
              <a:rPr lang="en-US" dirty="0" err="1"/>
              <a:t>valore</a:t>
            </a:r>
            <a:r>
              <a:rPr lang="en-US" dirty="0"/>
              <a:t> di 1.2V, per </a:t>
            </a:r>
            <a:r>
              <a:rPr lang="en-US" dirty="0" err="1"/>
              <a:t>risolvere</a:t>
            </a:r>
            <a:r>
              <a:rPr lang="en-US" dirty="0"/>
              <a:t> il </a:t>
            </a:r>
            <a:r>
              <a:rPr lang="en-US" dirty="0" err="1"/>
              <a:t>problema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e’ </a:t>
            </a:r>
            <a:r>
              <a:rPr lang="en-US" dirty="0" err="1"/>
              <a:t>effettuata</a:t>
            </a:r>
            <a:r>
              <a:rPr lang="en-US" dirty="0"/>
              <a:t> una </a:t>
            </a:r>
            <a:r>
              <a:rPr lang="en-US" dirty="0" err="1"/>
              <a:t>sintesi</a:t>
            </a:r>
            <a:r>
              <a:rPr lang="en-US" dirty="0"/>
              <a:t> </a:t>
            </a:r>
            <a:r>
              <a:rPr lang="en-US" dirty="0" err="1"/>
              <a:t>modificando</a:t>
            </a:r>
            <a:r>
              <a:rPr lang="en-US" dirty="0"/>
              <a:t> 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 err="1"/>
              <a:t>parameteri</a:t>
            </a:r>
            <a:r>
              <a:rPr lang="en-US" dirty="0"/>
              <a:t> di </a:t>
            </a:r>
            <a:r>
              <a:rPr lang="en-US" dirty="0" err="1"/>
              <a:t>ottimizzazione</a:t>
            </a:r>
            <a:r>
              <a:rPr lang="en-US" dirty="0"/>
              <a:t>, </a:t>
            </a:r>
            <a:r>
              <a:rPr lang="en-US" dirty="0" err="1"/>
              <a:t>aumentando</a:t>
            </a:r>
            <a:r>
              <a:rPr lang="en-US" dirty="0"/>
              <a:t> il </a:t>
            </a:r>
            <a:r>
              <a:rPr lang="en-US" dirty="0" err="1"/>
              <a:t>valore</a:t>
            </a:r>
            <a:r>
              <a:rPr lang="en-US" dirty="0"/>
              <a:t> di R(peso </a:t>
            </a:r>
            <a:r>
              <a:rPr lang="en-US" dirty="0" err="1"/>
              <a:t>sulla</a:t>
            </a:r>
            <a:r>
              <a:rPr lang="en-US" dirty="0"/>
              <a:t> </a:t>
            </a:r>
            <a:r>
              <a:rPr lang="en-US" dirty="0" err="1"/>
              <a:t>limitazione</a:t>
            </a:r>
            <a:r>
              <a:rPr lang="en-US" dirty="0"/>
              <a:t> </a:t>
            </a:r>
            <a:r>
              <a:rPr lang="en-US" dirty="0" err="1"/>
              <a:t>della</a:t>
            </a:r>
            <a:r>
              <a:rPr lang="en-US" dirty="0"/>
              <a:t> azione di </a:t>
            </a:r>
            <a:r>
              <a:rPr lang="en-US" dirty="0" err="1"/>
              <a:t>controllo</a:t>
            </a:r>
            <a:r>
              <a:rPr lang="en-US" dirty="0"/>
              <a:t>) da 200 a 1000,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ottengono</a:t>
            </a:r>
            <a:r>
              <a:rPr lang="en-US" dirty="0"/>
              <a:t> I </a:t>
            </a:r>
            <a:r>
              <a:rPr lang="en-US" dirty="0" err="1"/>
              <a:t>seguenti</a:t>
            </a:r>
            <a:r>
              <a:rPr lang="en-US" dirty="0"/>
              <a:t> </a:t>
            </a:r>
            <a:r>
              <a:rPr lang="en-US" dirty="0" err="1"/>
              <a:t>risultati</a:t>
            </a:r>
            <a:r>
              <a:rPr lang="en-US" dirty="0"/>
              <a:t>:</a:t>
            </a:r>
            <a:endParaRPr lang="it-IT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D5C4AD2-089B-42A5-B369-D3F0DAC839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5882" y="1477499"/>
            <a:ext cx="3776219" cy="283216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8C8BD3B-1AF4-48D8-A4FD-6015CFFEBE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47775"/>
          <a:stretch/>
        </p:blipFill>
        <p:spPr>
          <a:xfrm>
            <a:off x="6283016" y="4387729"/>
            <a:ext cx="3504568" cy="234192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9926921-A4FB-4371-9571-5E64EE07E6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64616" y="1399433"/>
            <a:ext cx="3984395" cy="298829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DDD0F80-F473-4C09-84BD-8B3F9E4C0F0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16" t="7505" r="47303"/>
          <a:stretch/>
        </p:blipFill>
        <p:spPr>
          <a:xfrm>
            <a:off x="2835695" y="4514697"/>
            <a:ext cx="2086879" cy="22190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6F50D2D-E35C-4180-8DC0-42C261FBD0EE}"/>
              </a:ext>
            </a:extLst>
          </p:cNvPr>
          <p:cNvSpPr txBox="1"/>
          <p:nvPr/>
        </p:nvSpPr>
        <p:spPr>
          <a:xfrm>
            <a:off x="292231" y="1743959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200</a:t>
            </a:r>
            <a:endParaRPr lang="it-IT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38F3BD3-D508-4B3E-A97E-83EFF756ADB6}"/>
              </a:ext>
            </a:extLst>
          </p:cNvPr>
          <p:cNvSpPr txBox="1"/>
          <p:nvPr/>
        </p:nvSpPr>
        <p:spPr>
          <a:xfrm>
            <a:off x="10421589" y="1450394"/>
            <a:ext cx="1498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 = 1000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23754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3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DFAFBA4-ABD8-4000-B9B4-3526306E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30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D9635A0-4BFB-49E0-A0EE-41911698F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4378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4E5C9C3-37C9-425E-A935-0CE649921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526C943-4313-4653-93E0-80AA1FD6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5" name="Content Placeholder 14">
            <a:extLst>
              <a:ext uri="{FF2B5EF4-FFF2-40B4-BE49-F238E27FC236}">
                <a16:creationId xmlns:a16="http://schemas.microsoft.com/office/drawing/2014/main" id="{1175A817-C76F-4D01-A5E1-45A7769D30F4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050" y="345891"/>
            <a:ext cx="8101224" cy="407370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B41D290-2E50-4946-B40E-86E5887C8EED}"/>
              </a:ext>
            </a:extLst>
          </p:cNvPr>
          <p:cNvSpPr/>
          <p:nvPr/>
        </p:nvSpPr>
        <p:spPr>
          <a:xfrm>
            <a:off x="2638425" y="72081"/>
            <a:ext cx="9301914" cy="4919019"/>
          </a:xfrm>
          <a:prstGeom prst="rect">
            <a:avLst/>
          </a:prstGeom>
          <a:noFill/>
          <a:ln w="57150" cap="flat" cmpd="sng" algn="ctr">
            <a:solidFill>
              <a:schemeClr val="dk1">
                <a:alpha val="9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BDEE19-14FC-4C2D-96E2-D5BFC9668E02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9778" y="5083499"/>
            <a:ext cx="3208422" cy="167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F4A656E-F87B-40C9-BD7D-022DEA5F62AB}"/>
              </a:ext>
            </a:extLst>
          </p:cNvPr>
          <p:cNvSpPr/>
          <p:nvPr/>
        </p:nvSpPr>
        <p:spPr>
          <a:xfrm>
            <a:off x="1619250" y="5219700"/>
            <a:ext cx="942976" cy="800100"/>
          </a:xfrm>
          <a:prstGeom prst="rect">
            <a:avLst/>
          </a:prstGeom>
          <a:noFill/>
          <a:ln w="19050" cap="flat" cmpd="sng" algn="ctr">
            <a:solidFill>
              <a:schemeClr val="dk1">
                <a:alpha val="9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11" name="Connector: Curved 10">
            <a:extLst>
              <a:ext uri="{FF2B5EF4-FFF2-40B4-BE49-F238E27FC236}">
                <a16:creationId xmlns:a16="http://schemas.microsoft.com/office/drawing/2014/main" id="{F2184453-867F-486B-A78F-2CB14AFE7BAC}"/>
              </a:ext>
            </a:extLst>
          </p:cNvPr>
          <p:cNvCxnSpPr>
            <a:cxnSpLocks/>
            <a:stCxn id="18" idx="1"/>
            <a:endCxn id="8" idx="1"/>
          </p:cNvCxnSpPr>
          <p:nvPr/>
        </p:nvCxnSpPr>
        <p:spPr>
          <a:xfrm rot="10800000" flipH="1">
            <a:off x="1619249" y="2531592"/>
            <a:ext cx="1019175" cy="3088159"/>
          </a:xfrm>
          <a:prstGeom prst="curvedConnector3">
            <a:avLst>
              <a:gd name="adj1" fmla="val -39252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F16A06F-E142-488D-B028-0176588C5433}"/>
              </a:ext>
            </a:extLst>
          </p:cNvPr>
          <p:cNvSpPr txBox="1"/>
          <p:nvPr/>
        </p:nvSpPr>
        <p:spPr>
          <a:xfrm>
            <a:off x="4010025" y="1314450"/>
            <a:ext cx="1562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amplificatore</a:t>
            </a:r>
            <a:endParaRPr lang="it-IT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1942053-B74F-48BF-8E84-9DCFC4C79CD9}"/>
              </a:ext>
            </a:extLst>
          </p:cNvPr>
          <p:cNvSpPr txBox="1"/>
          <p:nvPr/>
        </p:nvSpPr>
        <p:spPr>
          <a:xfrm>
            <a:off x="6167439" y="1314450"/>
            <a:ext cx="1838325" cy="371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saturazione</a:t>
            </a:r>
            <a:endParaRPr lang="it-IT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06DBD37D-983F-46C0-ACCB-237F008F52A4}"/>
              </a:ext>
            </a:extLst>
          </p:cNvPr>
          <p:cNvSpPr txBox="1"/>
          <p:nvPr/>
        </p:nvSpPr>
        <p:spPr>
          <a:xfrm>
            <a:off x="9342525" y="546666"/>
            <a:ext cx="18954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elettrica</a:t>
            </a:r>
            <a:r>
              <a:rPr lang="en-US" dirty="0"/>
              <a:t> del </a:t>
            </a:r>
            <a:r>
              <a:rPr lang="en-US" dirty="0" err="1"/>
              <a:t>motore</a:t>
            </a:r>
            <a:endParaRPr lang="it-IT" dirty="0"/>
          </a:p>
        </p:txBody>
      </p:sp>
      <p:cxnSp>
        <p:nvCxnSpPr>
          <p:cNvPr id="36" name="Connector: Curved 35">
            <a:extLst>
              <a:ext uri="{FF2B5EF4-FFF2-40B4-BE49-F238E27FC236}">
                <a16:creationId xmlns:a16="http://schemas.microsoft.com/office/drawing/2014/main" id="{746F0CDC-6629-4221-AC13-26F3BC5EC609}"/>
              </a:ext>
            </a:extLst>
          </p:cNvPr>
          <p:cNvCxnSpPr>
            <a:cxnSpLocks/>
            <a:stCxn id="33" idx="2"/>
          </p:cNvCxnSpPr>
          <p:nvPr/>
        </p:nvCxnSpPr>
        <p:spPr>
          <a:xfrm rot="16200000" flipH="1">
            <a:off x="4770953" y="1703903"/>
            <a:ext cx="354568" cy="314325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Connector: Curved 39">
            <a:extLst>
              <a:ext uri="{FF2B5EF4-FFF2-40B4-BE49-F238E27FC236}">
                <a16:creationId xmlns:a16="http://schemas.microsoft.com/office/drawing/2014/main" id="{D29C8692-886E-44E8-B8BE-7DAE49CF6CE1}"/>
              </a:ext>
            </a:extLst>
          </p:cNvPr>
          <p:cNvCxnSpPr>
            <a:cxnSpLocks/>
            <a:stCxn id="35" idx="1"/>
          </p:cNvCxnSpPr>
          <p:nvPr/>
        </p:nvCxnSpPr>
        <p:spPr>
          <a:xfrm rot="10800000" flipH="1" flipV="1">
            <a:off x="9342525" y="869831"/>
            <a:ext cx="211050" cy="1217551"/>
          </a:xfrm>
          <a:prstGeom prst="curvedConnector4">
            <a:avLst>
              <a:gd name="adj1" fmla="val -108316"/>
              <a:gd name="adj2" fmla="val 63271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Connector: Curved 42">
            <a:extLst>
              <a:ext uri="{FF2B5EF4-FFF2-40B4-BE49-F238E27FC236}">
                <a16:creationId xmlns:a16="http://schemas.microsoft.com/office/drawing/2014/main" id="{D6B82061-976E-433B-8EC4-560849CFC745}"/>
              </a:ext>
            </a:extLst>
          </p:cNvPr>
          <p:cNvCxnSpPr>
            <a:cxnSpLocks/>
          </p:cNvCxnSpPr>
          <p:nvPr/>
        </p:nvCxnSpPr>
        <p:spPr>
          <a:xfrm rot="10800000">
            <a:off x="8534401" y="4302745"/>
            <a:ext cx="809625" cy="258841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C223AFF9-18BC-4DB0-B798-FB1E40C07343}"/>
              </a:ext>
            </a:extLst>
          </p:cNvPr>
          <p:cNvSpPr txBox="1"/>
          <p:nvPr/>
        </p:nvSpPr>
        <p:spPr>
          <a:xfrm>
            <a:off x="9390148" y="4238087"/>
            <a:ext cx="1562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Resistenza</a:t>
            </a:r>
            <a:r>
              <a:rPr lang="en-US" dirty="0"/>
              <a:t> di feedback</a:t>
            </a:r>
            <a:endParaRPr lang="it-IT" dirty="0"/>
          </a:p>
        </p:txBody>
      </p:sp>
      <p:cxnSp>
        <p:nvCxnSpPr>
          <p:cNvPr id="51" name="Connector: Curved 50">
            <a:extLst>
              <a:ext uri="{FF2B5EF4-FFF2-40B4-BE49-F238E27FC236}">
                <a16:creationId xmlns:a16="http://schemas.microsoft.com/office/drawing/2014/main" id="{012BB5B5-E233-433A-821D-DC60ADCAFC35}"/>
              </a:ext>
            </a:extLst>
          </p:cNvPr>
          <p:cNvCxnSpPr>
            <a:cxnSpLocks/>
          </p:cNvCxnSpPr>
          <p:nvPr/>
        </p:nvCxnSpPr>
        <p:spPr>
          <a:xfrm rot="16200000" flipH="1">
            <a:off x="6693501" y="1703903"/>
            <a:ext cx="354568" cy="314325"/>
          </a:xfrm>
          <a:prstGeom prst="curvedConnector3">
            <a:avLst>
              <a:gd name="adj1" fmla="val 17763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21FAA6-4719-487C-B3C6-553E544C4343}"/>
                  </a:ext>
                </a:extLst>
              </p:cNvPr>
              <p:cNvSpPr txBox="1"/>
              <p:nvPr/>
            </p:nvSpPr>
            <p:spPr>
              <a:xfrm>
                <a:off x="8656722" y="1151389"/>
                <a:ext cx="33909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𝑣𝑐𝑎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521FAA6-4719-487C-B3C6-553E544C4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56722" y="1151389"/>
                <a:ext cx="3390900" cy="36933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9283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8" grpId="0" animBg="1"/>
      <p:bldP spid="33" grpId="0"/>
      <p:bldP spid="34" grpId="0"/>
      <p:bldP spid="35" grpId="0"/>
      <p:bldP spid="50" grpId="0"/>
      <p:bldP spid="6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CB6ED45-E9AA-4EA8-88F8-E1D4BF84F2E9}"/>
              </a:ext>
            </a:extLst>
          </p:cNvPr>
          <p:cNvSpPr txBox="1"/>
          <p:nvPr/>
        </p:nvSpPr>
        <p:spPr>
          <a:xfrm>
            <a:off x="990600" y="4642583"/>
            <a:ext cx="10210800" cy="109984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2900" dirty="0" err="1">
                <a:latin typeface="+mj-lt"/>
                <a:ea typeface="+mj-ea"/>
                <a:cs typeface="+mj-cs"/>
              </a:rPr>
              <a:t>Usando</a:t>
            </a:r>
            <a:r>
              <a:rPr lang="en-US" sz="2900" dirty="0">
                <a:latin typeface="+mj-lt"/>
                <a:ea typeface="+mj-ea"/>
                <a:cs typeface="+mj-cs"/>
              </a:rPr>
              <a:t> il nuovo </a:t>
            </a:r>
            <a:r>
              <a:rPr lang="en-US" sz="2900" dirty="0" err="1">
                <a:latin typeface="+mj-lt"/>
                <a:ea typeface="+mj-ea"/>
                <a:cs typeface="+mj-cs"/>
              </a:rPr>
              <a:t>controllore</a:t>
            </a:r>
            <a:r>
              <a:rPr lang="en-US" sz="2900" dirty="0">
                <a:latin typeface="+mj-lt"/>
                <a:ea typeface="+mj-ea"/>
                <a:cs typeface="+mj-cs"/>
              </a:rPr>
              <a:t> </a:t>
            </a:r>
            <a:r>
              <a:rPr lang="en-US" sz="2900" dirty="0" err="1">
                <a:latin typeface="+mj-lt"/>
                <a:ea typeface="+mj-ea"/>
                <a:cs typeface="+mj-cs"/>
              </a:rPr>
              <a:t>ottenuto</a:t>
            </a:r>
            <a:r>
              <a:rPr lang="en-US" sz="2900" dirty="0">
                <a:latin typeface="+mj-lt"/>
                <a:ea typeface="+mj-ea"/>
                <a:cs typeface="+mj-cs"/>
              </a:rPr>
              <a:t> </a:t>
            </a:r>
            <a:r>
              <a:rPr lang="en-US" sz="2900" dirty="0" err="1">
                <a:latin typeface="+mj-lt"/>
                <a:ea typeface="+mj-ea"/>
                <a:cs typeface="+mj-cs"/>
              </a:rPr>
              <a:t>limitando</a:t>
            </a:r>
            <a:r>
              <a:rPr lang="en-US" sz="2900" dirty="0">
                <a:latin typeface="+mj-lt"/>
                <a:ea typeface="+mj-ea"/>
                <a:cs typeface="+mj-cs"/>
              </a:rPr>
              <a:t> </a:t>
            </a:r>
            <a:r>
              <a:rPr lang="en-US" sz="2900" dirty="0" err="1">
                <a:latin typeface="+mj-lt"/>
                <a:ea typeface="+mj-ea"/>
                <a:cs typeface="+mj-cs"/>
              </a:rPr>
              <a:t>l’azione</a:t>
            </a:r>
            <a:r>
              <a:rPr lang="en-US" sz="2900" dirty="0">
                <a:latin typeface="+mj-lt"/>
                <a:ea typeface="+mj-ea"/>
                <a:cs typeface="+mj-cs"/>
              </a:rPr>
              <a:t> di </a:t>
            </a:r>
            <a:r>
              <a:rPr lang="en-US" sz="2900" dirty="0" err="1">
                <a:latin typeface="+mj-lt"/>
                <a:ea typeface="+mj-ea"/>
                <a:cs typeface="+mj-cs"/>
              </a:rPr>
              <a:t>controllo</a:t>
            </a:r>
            <a:r>
              <a:rPr lang="en-US" sz="2900" dirty="0">
                <a:latin typeface="+mj-lt"/>
                <a:ea typeface="+mj-ea"/>
                <a:cs typeface="+mj-cs"/>
              </a:rPr>
              <a:t> </a:t>
            </a:r>
            <a:r>
              <a:rPr lang="en-US" sz="2900" dirty="0" err="1">
                <a:latin typeface="+mj-lt"/>
                <a:ea typeface="+mj-ea"/>
                <a:cs typeface="+mj-cs"/>
              </a:rPr>
              <a:t>si</a:t>
            </a:r>
            <a:r>
              <a:rPr lang="en-US" sz="2900" dirty="0">
                <a:latin typeface="+mj-lt"/>
                <a:ea typeface="+mj-ea"/>
                <a:cs typeface="+mj-cs"/>
              </a:rPr>
              <a:t> </a:t>
            </a:r>
            <a:r>
              <a:rPr lang="en-US" sz="2900" dirty="0" err="1">
                <a:latin typeface="+mj-lt"/>
                <a:ea typeface="+mj-ea"/>
                <a:cs typeface="+mj-cs"/>
              </a:rPr>
              <a:t>ottiene</a:t>
            </a:r>
            <a:r>
              <a:rPr lang="en-US" sz="2900" dirty="0">
                <a:latin typeface="+mj-lt"/>
                <a:ea typeface="+mj-ea"/>
                <a:cs typeface="+mj-cs"/>
              </a:rPr>
              <a:t> in </a:t>
            </a:r>
            <a:r>
              <a:rPr lang="en-US" sz="2900" dirty="0" err="1">
                <a:latin typeface="+mj-lt"/>
                <a:ea typeface="+mj-ea"/>
                <a:cs typeface="+mj-cs"/>
              </a:rPr>
              <a:t>ogni</a:t>
            </a:r>
            <a:r>
              <a:rPr lang="en-US" sz="2900" dirty="0">
                <a:latin typeface="+mj-lt"/>
                <a:ea typeface="+mj-ea"/>
                <a:cs typeface="+mj-cs"/>
              </a:rPr>
              <a:t> </a:t>
            </a:r>
            <a:r>
              <a:rPr lang="en-US" sz="2900" dirty="0" err="1">
                <a:latin typeface="+mj-lt"/>
                <a:ea typeface="+mj-ea"/>
                <a:cs typeface="+mj-cs"/>
              </a:rPr>
              <a:t>caso</a:t>
            </a:r>
            <a:r>
              <a:rPr lang="en-US" sz="2900" dirty="0">
                <a:latin typeface="+mj-lt"/>
                <a:ea typeface="+mj-ea"/>
                <a:cs typeface="+mj-cs"/>
              </a:rPr>
              <a:t> un </a:t>
            </a:r>
            <a:r>
              <a:rPr lang="en-US" sz="2900" dirty="0" err="1">
                <a:latin typeface="+mj-lt"/>
                <a:ea typeface="+mj-ea"/>
                <a:cs typeface="+mj-cs"/>
              </a:rPr>
              <a:t>controllore</a:t>
            </a:r>
            <a:r>
              <a:rPr lang="en-US" sz="2900" dirty="0">
                <a:latin typeface="+mj-lt"/>
                <a:ea typeface="+mj-ea"/>
                <a:cs typeface="+mj-cs"/>
              </a:rPr>
              <a:t> </a:t>
            </a:r>
            <a:r>
              <a:rPr lang="en-US" sz="2900" dirty="0" err="1">
                <a:latin typeface="+mj-lt"/>
                <a:ea typeface="+mj-ea"/>
                <a:cs typeface="+mj-cs"/>
              </a:rPr>
              <a:t>che</a:t>
            </a:r>
            <a:r>
              <a:rPr lang="en-US" sz="2900" dirty="0">
                <a:latin typeface="+mj-lt"/>
                <a:ea typeface="+mj-ea"/>
                <a:cs typeface="+mj-cs"/>
              </a:rPr>
              <a:t> </a:t>
            </a:r>
            <a:r>
              <a:rPr lang="en-US" sz="2900" dirty="0" err="1">
                <a:latin typeface="+mj-lt"/>
                <a:ea typeface="+mj-ea"/>
                <a:cs typeface="+mj-cs"/>
              </a:rPr>
              <a:t>garantisce</a:t>
            </a:r>
            <a:r>
              <a:rPr lang="en-US" sz="2900" dirty="0">
                <a:latin typeface="+mj-lt"/>
                <a:ea typeface="+mj-ea"/>
                <a:cs typeface="+mj-cs"/>
              </a:rPr>
              <a:t> la </a:t>
            </a:r>
            <a:r>
              <a:rPr lang="en-US" sz="2900" dirty="0" err="1">
                <a:latin typeface="+mj-lt"/>
                <a:ea typeface="+mj-ea"/>
                <a:cs typeface="+mj-cs"/>
              </a:rPr>
              <a:t>robustezza</a:t>
            </a:r>
            <a:r>
              <a:rPr lang="en-US" sz="2900" dirty="0">
                <a:latin typeface="+mj-lt"/>
                <a:ea typeface="+mj-ea"/>
                <a:cs typeface="+mj-cs"/>
              </a:rPr>
              <a:t>.</a:t>
            </a:r>
          </a:p>
        </p:txBody>
      </p:sp>
      <p:sp>
        <p:nvSpPr>
          <p:cNvPr id="23" name="Rectangle 14">
            <a:extLst>
              <a:ext uri="{FF2B5EF4-FFF2-40B4-BE49-F238E27FC236}">
                <a16:creationId xmlns:a16="http://schemas.microsoft.com/office/drawing/2014/main" id="{FF638861-22F4-42BD-AB54-580F4FFF9F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405745"/>
          </a:xfrm>
          <a:prstGeom prst="rect">
            <a:avLst/>
          </a:prstGeom>
          <a:solidFill>
            <a:srgbClr val="C8CAC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6">
            <a:extLst>
              <a:ext uri="{FF2B5EF4-FFF2-40B4-BE49-F238E27FC236}">
                <a16:creationId xmlns:a16="http://schemas.microsoft.com/office/drawing/2014/main" id="{6CACE173-0A3A-4306-B76C-60A0714C31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1563" y="320843"/>
            <a:ext cx="3657600" cy="37080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F4E4F4-94CE-45D4-8CAC-12A2A482D7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7306" y="957577"/>
            <a:ext cx="3246120" cy="2434590"/>
          </a:xfrm>
          <a:prstGeom prst="rect">
            <a:avLst/>
          </a:prstGeom>
        </p:spPr>
      </p:pic>
      <p:sp>
        <p:nvSpPr>
          <p:cNvPr id="25" name="Rounded Rectangle 26">
            <a:extLst>
              <a:ext uri="{FF2B5EF4-FFF2-40B4-BE49-F238E27FC236}">
                <a16:creationId xmlns:a16="http://schemas.microsoft.com/office/drawing/2014/main" id="{BE5996B0-F3AC-4A78-A5EF-139FD34959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67198" y="320842"/>
            <a:ext cx="3657600" cy="37080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2DD542-4A18-4B09-90E9-D402AF124D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2938" y="958000"/>
            <a:ext cx="3246120" cy="2434590"/>
          </a:xfrm>
          <a:prstGeom prst="rect">
            <a:avLst/>
          </a:prstGeom>
        </p:spPr>
      </p:pic>
      <p:sp>
        <p:nvSpPr>
          <p:cNvPr id="26" name="Rounded Rectangle 26">
            <a:extLst>
              <a:ext uri="{FF2B5EF4-FFF2-40B4-BE49-F238E27FC236}">
                <a16:creationId xmlns:a16="http://schemas.microsoft.com/office/drawing/2014/main" id="{347C85EF-9B88-46AF-B40D-70F2DDDE18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12834" y="320842"/>
            <a:ext cx="3657600" cy="3708060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rgbClr val="C8CACA"/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A224B2E-E1F6-4C1E-B080-382A22C0B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8574" y="954221"/>
            <a:ext cx="3246120" cy="2434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47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38B2DCF-6F98-48ED-87A8-72B9C8C6F9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922" y="129619"/>
            <a:ext cx="6510598" cy="329938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35D4B0-3249-4FB0-A6D2-94DA1601E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5679" y="2865748"/>
            <a:ext cx="7465589" cy="41094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341DD1E-70BA-4651-B59E-4B387FD3BE5F}"/>
              </a:ext>
            </a:extLst>
          </p:cNvPr>
          <p:cNvSpPr txBox="1"/>
          <p:nvPr/>
        </p:nvSpPr>
        <p:spPr>
          <a:xfrm>
            <a:off x="6591594" y="674209"/>
            <a:ext cx="62546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Ordine</a:t>
            </a:r>
            <a:r>
              <a:rPr lang="en-US" dirty="0"/>
              <a:t> 11 &lt; 20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898525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0CC814-3D76-4185-A894-612C83D7CD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 sz="3400">
                <a:solidFill>
                  <a:schemeClr val="bg1"/>
                </a:solidFill>
              </a:rPr>
              <a:t>CONFRONTO TRA I CONTROLLORI</a:t>
            </a:r>
            <a:endParaRPr lang="it-IT" sz="3400">
              <a:solidFill>
                <a:schemeClr val="bg1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0EEF5E-2CFA-4264-9796-095C4B9BFC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5051" y="2286000"/>
            <a:ext cx="3384000" cy="3844800"/>
          </a:xfrm>
        </p:spPr>
        <p:txBody>
          <a:bodyPr>
            <a:normAutofit/>
          </a:bodyPr>
          <a:lstStyle/>
          <a:p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Consideriamo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nel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confronto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i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controllori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ottenuti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mediante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il secondo set di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fuzioni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di peso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che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garantisce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un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buon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trade-off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tra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prestazioni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e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bontà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della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 </a:t>
            </a:r>
            <a:r>
              <a:rPr lang="en-US" sz="2000" dirty="0" err="1">
                <a:solidFill>
                  <a:schemeClr val="bg1">
                    <a:alpha val="60000"/>
                  </a:schemeClr>
                </a:solidFill>
              </a:rPr>
              <a:t>risposta</a:t>
            </a:r>
            <a:r>
              <a:rPr lang="en-US" sz="2000" dirty="0">
                <a:solidFill>
                  <a:schemeClr val="bg1">
                    <a:alpha val="60000"/>
                  </a:schemeClr>
                </a:solidFill>
              </a:rPr>
              <a:t>.</a:t>
            </a:r>
            <a:endParaRPr lang="it-IT" sz="2000" dirty="0">
              <a:solidFill>
                <a:schemeClr val="bg1">
                  <a:alpha val="60000"/>
                </a:schemeClr>
              </a:solidFill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F3F4B1-35B5-4F5E-9410-D373DCEC504B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7" t="6046" r="8744"/>
          <a:stretch/>
        </p:blipFill>
        <p:spPr bwMode="auto">
          <a:xfrm>
            <a:off x="5123592" y="3669632"/>
            <a:ext cx="6498914" cy="324026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D0E7D4E-24DE-418F-9797-E9C036D5B0D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42612" t="8375" r="31" b="-62622"/>
          <a:stretch/>
        </p:blipFill>
        <p:spPr>
          <a:xfrm>
            <a:off x="836762" y="116541"/>
            <a:ext cx="11609567" cy="6364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662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DB99-A281-48D6-A379-3EC997BDB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48627A-BE73-4B79-89FA-30ACC7CC7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7F5489-4B47-4FFA-A352-E72347E39925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56" t="5985" r="8024" b="5955"/>
          <a:stretch/>
        </p:blipFill>
        <p:spPr bwMode="auto">
          <a:xfrm>
            <a:off x="114299" y="0"/>
            <a:ext cx="11974920" cy="6709144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642625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B1AA4F-7820-4E32-B5DF-8808D4E61C28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59" t="5882" r="8070" b="4901"/>
          <a:stretch/>
        </p:blipFill>
        <p:spPr bwMode="auto">
          <a:xfrm>
            <a:off x="78304" y="262913"/>
            <a:ext cx="6315075" cy="346138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6111F36-5DAD-4B7A-8FD9-F58799D65E9B}"/>
              </a:ext>
            </a:extLst>
          </p:cNvPr>
          <p:cNvSpPr txBox="1"/>
          <p:nvPr/>
        </p:nvSpPr>
        <p:spPr>
          <a:xfrm>
            <a:off x="6493835" y="474813"/>
            <a:ext cx="5457160" cy="18573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Il setting time più elevato tra i vari controllori è quello del conrollore mu che raggiunge i 2.8 ms, seguito dal controllore Hinf che non rispetta le specifiche di circa 2 ms ,mentre valori accettabili di setting time sono quelli del conrtollore LQG/LTR e del controllore loop shaping che però non garantisce la robustezza.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F87D9D4-1222-41C8-8474-702EC452F9F2}"/>
              </a:ext>
            </a:extLst>
          </p:cNvPr>
          <p:cNvSpPr txBox="1"/>
          <p:nvPr/>
        </p:nvSpPr>
        <p:spPr>
          <a:xfrm>
            <a:off x="396063" y="4327094"/>
            <a:ext cx="6097772" cy="9682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Siccome da specifiche il limite di tempo di assestamento è 1.5ms , il controllore che sembra essere migliore è proprio il controllore LQG/LTR.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0C4B1AC-2214-4A4E-B48C-FA52EAE23B37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44" t="5396" r="7453" b="5088"/>
          <a:stretch/>
        </p:blipFill>
        <p:spPr bwMode="auto">
          <a:xfrm>
            <a:off x="6602197" y="3482519"/>
            <a:ext cx="5533665" cy="3045871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4421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6FBEC3BC-B410-4383-991E-E74DA1BF101E}"/>
              </a:ext>
            </a:extLst>
          </p:cNvPr>
          <p:cNvSpPr txBox="1"/>
          <p:nvPr/>
        </p:nvSpPr>
        <p:spPr>
          <a:xfrm>
            <a:off x="220625" y="287378"/>
            <a:ext cx="1134759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Effettuando una riduzione dell’ordine del controllore mu a 16 si ottiene un controllore mu che rispetta le specifiche di setting time e che inoltre è di ordine accettabile al fine di un utilizzo pratico, si ottine infatti in questo caso , con un tempo di assestamento al 5% :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7A06513-3366-4340-A3E9-B976A2DACA54}"/>
              </a:ext>
            </a:extLst>
          </p:cNvPr>
          <p:cNvPicPr/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2" t="4436" r="7553" b="317"/>
          <a:stretch/>
        </p:blipFill>
        <p:spPr bwMode="auto">
          <a:xfrm>
            <a:off x="1294625" y="1305722"/>
            <a:ext cx="9382769" cy="385106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858A4E-2A59-42AC-8A48-2643D606E19F}"/>
                  </a:ext>
                </a:extLst>
              </p:cNvPr>
              <p:cNvSpPr txBox="1"/>
              <p:nvPr/>
            </p:nvSpPr>
            <p:spPr>
              <a:xfrm>
                <a:off x="337004" y="5093294"/>
                <a:ext cx="11793796" cy="147732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Il controllore mu in questo caso risulta essere un buon compromesso </a:t>
                </a:r>
                <a:r>
                  <a:rPr lang="it-IT" sz="18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tra prestazioni,robustezza 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e complessità del controllore, se invece volessimo un controllore più performante sarebbe il caso di adottare un controllore LQG/LTR che garantisce </a:t>
                </a:r>
                <a:r>
                  <a:rPr lang="it-IT" sz="180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prestazioni migliori, ordine ridotto e robustezza, </a:t>
                </a:r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anche se una reiezione del disturbo peggiore .</a:t>
                </a:r>
              </a:p>
              <a:p>
                <a:r>
                  <a:rPr lang="it-IT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Usando una sintesi con </a:t>
                </a:r>
                <a:r>
                  <a:rPr lang="it-IT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dksyn</a:t>
                </a:r>
                <a:r>
                  <a:rPr lang="it-IT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si ottiene un controllore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it-IT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μ</m:t>
                    </m:r>
                    <m:r>
                      <a:rPr lang="it-IT" i="1" dirty="0" smtClean="0"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it-IT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meno robusto ma piu performante rispetto a quello ottenuto usando </a:t>
                </a:r>
                <a:r>
                  <a:rPr lang="it-IT" i="1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musyn</a:t>
                </a:r>
                <a:r>
                  <a:rPr lang="it-IT" dirty="0"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6858A4E-2A59-42AC-8A48-2643D606E1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7004" y="5093294"/>
                <a:ext cx="11793796" cy="1477328"/>
              </a:xfrm>
              <a:prstGeom prst="rect">
                <a:avLst/>
              </a:prstGeom>
              <a:blipFill>
                <a:blip r:embed="rId3"/>
                <a:stretch>
                  <a:fillRect l="-413" t="-2479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53377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9">
            <a:extLst>
              <a:ext uri="{FF2B5EF4-FFF2-40B4-BE49-F238E27FC236}">
                <a16:creationId xmlns:a16="http://schemas.microsoft.com/office/drawing/2014/main" id="{ADFAFBA4-ABD8-4000-B9B4-3526306E04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6306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DD9635A0-4BFB-49E0-A0EE-41911698F5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144378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4" name="Freeform 6">
            <a:extLst>
              <a:ext uri="{FF2B5EF4-FFF2-40B4-BE49-F238E27FC236}">
                <a16:creationId xmlns:a16="http://schemas.microsoft.com/office/drawing/2014/main" id="{74E5C9C3-37C9-425E-A935-0CE649921D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6" name="Freeform 6">
            <a:extLst>
              <a:ext uri="{FF2B5EF4-FFF2-40B4-BE49-F238E27FC236}">
                <a16:creationId xmlns:a16="http://schemas.microsoft.com/office/drawing/2014/main" id="{2526C943-4313-4653-93E0-80AA1FD61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 w="0">
            <a:noFill/>
            <a:prstDash val="solid"/>
            <a:round/>
            <a:headEnd/>
            <a:tailEnd/>
          </a:ln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4BDEE19-14FC-4C2D-96E2-D5BFC9668E0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581" y="5110124"/>
            <a:ext cx="3208422" cy="167579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FF4A656E-F87B-40C9-BD7D-022DEA5F62AB}"/>
              </a:ext>
            </a:extLst>
          </p:cNvPr>
          <p:cNvSpPr/>
          <p:nvPr/>
        </p:nvSpPr>
        <p:spPr>
          <a:xfrm>
            <a:off x="2867025" y="5467350"/>
            <a:ext cx="419100" cy="428625"/>
          </a:xfrm>
          <a:prstGeom prst="rect">
            <a:avLst/>
          </a:prstGeom>
          <a:noFill/>
          <a:ln w="19050" cap="flat" cmpd="sng" algn="ctr">
            <a:solidFill>
              <a:schemeClr val="dk1">
                <a:alpha val="9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D8026C66-C681-4E58-AB6C-D26E1905F805}"/>
              </a:ext>
            </a:extLst>
          </p:cNvPr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25" t="8226" r="7218"/>
          <a:stretch/>
        </p:blipFill>
        <p:spPr bwMode="auto">
          <a:xfrm>
            <a:off x="1367401" y="1462571"/>
            <a:ext cx="5068052" cy="3252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" name="Connector: Curved 36">
            <a:extLst>
              <a:ext uri="{FF2B5EF4-FFF2-40B4-BE49-F238E27FC236}">
                <a16:creationId xmlns:a16="http://schemas.microsoft.com/office/drawing/2014/main" id="{1E3394B7-227C-475E-9633-6FD198727822}"/>
              </a:ext>
            </a:extLst>
          </p:cNvPr>
          <p:cNvCxnSpPr>
            <a:cxnSpLocks/>
            <a:stCxn id="18" idx="0"/>
            <a:endCxn id="32" idx="2"/>
          </p:cNvCxnSpPr>
          <p:nvPr/>
        </p:nvCxnSpPr>
        <p:spPr>
          <a:xfrm rot="5400000" flipH="1" flipV="1">
            <a:off x="3112737" y="4678660"/>
            <a:ext cx="752528" cy="824852"/>
          </a:xfrm>
          <a:prstGeom prst="curvedConnector3">
            <a:avLst>
              <a:gd name="adj1" fmla="val 50000"/>
            </a:avLst>
          </a:prstGeom>
          <a:ln w="254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F29BF1-6400-45EE-9B0C-C3F2A3B079FF}"/>
                  </a:ext>
                </a:extLst>
              </p:cNvPr>
              <p:cNvSpPr txBox="1"/>
              <p:nvPr/>
            </p:nvSpPr>
            <p:spPr>
              <a:xfrm>
                <a:off x="5761311" y="3061004"/>
                <a:ext cx="6735676" cy="77290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𝐻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 =</m:t>
                      </m:r>
                      <m:nary>
                        <m:naryPr>
                          <m:chr m:val="∑"/>
                          <m:limLoc m:val="subSup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4</m:t>
                          </m:r>
                        </m:sup>
                        <m:e>
                          <m:f>
                            <m:f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ω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e>
                                <m:sup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d>
                                <m:d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e>
                                    <m:sup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+2</m:t>
                                  </m:r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ξ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Sup>
                                    <m:sSubSup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ω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  <m:sup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bSup>
                                </m:e>
                              </m:d>
                            </m:den>
                          </m:f>
                        </m:e>
                      </m:nary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9CF29BF1-6400-45EE-9B0C-C3F2A3B079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1311" y="3061004"/>
                <a:ext cx="6735676" cy="7729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7" name="Rectangle 2">
            <a:extLst>
              <a:ext uri="{FF2B5EF4-FFF2-40B4-BE49-F238E27FC236}">
                <a16:creationId xmlns:a16="http://schemas.microsoft.com/office/drawing/2014/main" id="{8DBF43F2-9215-48E2-B115-941E15A11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003" y="40457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03F258D-DEC5-4F1B-A95F-1DA22D40D1A6}"/>
                  </a:ext>
                </a:extLst>
              </p:cNvPr>
              <p:cNvSpPr txBox="1"/>
              <p:nvPr/>
            </p:nvSpPr>
            <p:spPr>
              <a:xfrm>
                <a:off x="6772651" y="1662618"/>
                <a:ext cx="5274971" cy="13204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 modi risonanti da tenere in considerazione sono principalmente 4 , essi sono caratterizzato dal parametro di smorzamento</a:t>
                </a:r>
                <a14:m>
                  <m:oMath xmlns:m="http://schemas.openxmlformats.org/officeDocument/2006/math">
                    <m:r>
                      <a:rPr lang="it-IT" sz="18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ξ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, dalla frequenza di risonanza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it-IT" sz="180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e dai coefficienti di accoppiamento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:</a:t>
                </a:r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03F258D-DEC5-4F1B-A95F-1DA22D40D1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2651" y="1662618"/>
                <a:ext cx="5274971" cy="1320426"/>
              </a:xfrm>
              <a:prstGeom prst="rect">
                <a:avLst/>
              </a:prstGeom>
              <a:blipFill>
                <a:blip r:embed="rId5"/>
                <a:stretch>
                  <a:fillRect l="-925" t="-2315" b="-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8" name="TextBox 2047">
            <a:extLst>
              <a:ext uri="{FF2B5EF4-FFF2-40B4-BE49-F238E27FC236}">
                <a16:creationId xmlns:a16="http://schemas.microsoft.com/office/drawing/2014/main" id="{3528F25A-3618-4E74-9B20-187BF2D3C462}"/>
              </a:ext>
            </a:extLst>
          </p:cNvPr>
          <p:cNvSpPr txBox="1"/>
          <p:nvPr/>
        </p:nvSpPr>
        <p:spPr>
          <a:xfrm>
            <a:off x="3901427" y="98792"/>
            <a:ext cx="104554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latin typeface="+mj-lt"/>
              </a:rPr>
              <a:t>Dinamica</a:t>
            </a:r>
            <a:r>
              <a:rPr lang="en-US" sz="3600" dirty="0"/>
              <a:t> </a:t>
            </a:r>
            <a:r>
              <a:rPr lang="en-US" sz="3600" dirty="0">
                <a:latin typeface="+mj-lt"/>
              </a:rPr>
              <a:t>di </a:t>
            </a:r>
            <a:r>
              <a:rPr lang="en-US" sz="3600" dirty="0" err="1">
                <a:latin typeface="+mj-lt"/>
              </a:rPr>
              <a:t>attuazione</a:t>
            </a:r>
            <a:endParaRPr lang="it-IT" sz="3600" dirty="0">
              <a:latin typeface="+mj-lt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E64908-2855-4D21-B3A9-64F17AC46F2B}"/>
                  </a:ext>
                </a:extLst>
              </p:cNvPr>
              <p:cNvSpPr txBox="1"/>
              <p:nvPr/>
            </p:nvSpPr>
            <p:spPr>
              <a:xfrm>
                <a:off x="5210175" y="5031973"/>
                <a:ext cx="6334125" cy="78265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La dinamica meccanica dell’attuazione è quindi regolata da :</a:t>
                </a: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 xmlns:m="http://schemas.openxmlformats.org/officeDocument/2006/math">
                    <m:r>
                      <a:rPr lang="it-IT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𝐽</m:t>
                    </m:r>
                    <m:acc>
                      <m:accPr>
                        <m:chr m:val="̈"/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𝜗</m:t>
                        </m:r>
                      </m:e>
                    </m:acc>
                    <m:r>
                      <a:rPr lang="it-IT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1800" b="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sub>
                    </m:sSub>
                    <m:r>
                      <a:rPr lang="it-IT" sz="1800" i="1" smtClean="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+ </m:t>
                    </m:r>
                    <m:sSub>
                      <m:sSubPr>
                        <m:ctrlPr>
                          <a:rPr lang="it-IT" sz="1800" i="1" smtClean="0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8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⋅</m:t>
                    </m:r>
                  </m:oMath>
                </a14:m>
                <a:r>
                  <a:rPr lang="it-IT" sz="1800" dirty="0"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d>
                      <m:dPr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</m:d>
                  </m:oMath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3EE64908-2855-4D21-B3A9-64F17AC46F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10175" y="5031973"/>
                <a:ext cx="6334125" cy="782650"/>
              </a:xfrm>
              <a:prstGeom prst="rect">
                <a:avLst/>
              </a:prstGeom>
              <a:blipFill>
                <a:blip r:embed="rId6"/>
                <a:stretch>
                  <a:fillRect l="-866" t="-3101" b="-1162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30848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9" grpId="0"/>
      <p:bldP spid="61" grpId="0"/>
      <p:bldP spid="6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2">
            <a:extLst>
              <a:ext uri="{FF2B5EF4-FFF2-40B4-BE49-F238E27FC236}">
                <a16:creationId xmlns:a16="http://schemas.microsoft.com/office/drawing/2014/main" id="{8DBF43F2-9215-48E2-B115-941E15A11A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83003" y="404576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it-IT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B3407D6-4C2E-4F49-B597-D15C96200B00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175" y="50799"/>
            <a:ext cx="4264025" cy="2473325"/>
          </a:xfrm>
          <a:prstGeom prst="rect">
            <a:avLst/>
          </a:prstGeom>
          <a:noFill/>
          <a:ln>
            <a:noFill/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8432005-7DB8-41C2-AE01-4FBB811186E9}"/>
              </a:ext>
            </a:extLst>
          </p:cNvPr>
          <p:cNvSpPr/>
          <p:nvPr/>
        </p:nvSpPr>
        <p:spPr>
          <a:xfrm>
            <a:off x="1343025" y="1752599"/>
            <a:ext cx="1695450" cy="619125"/>
          </a:xfrm>
          <a:prstGeom prst="rect">
            <a:avLst/>
          </a:prstGeom>
          <a:noFill/>
          <a:ln w="57150" cap="flat" cmpd="sng" algn="ctr">
            <a:solidFill>
              <a:schemeClr val="dk1">
                <a:alpha val="9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F60DD56-20A8-4B8F-B447-8DF40609A097}"/>
              </a:ext>
            </a:extLst>
          </p:cNvPr>
          <p:cNvSpPr/>
          <p:nvPr/>
        </p:nvSpPr>
        <p:spPr>
          <a:xfrm>
            <a:off x="4521200" y="888999"/>
            <a:ext cx="7232650" cy="2473325"/>
          </a:xfrm>
          <a:prstGeom prst="rect">
            <a:avLst/>
          </a:prstGeom>
          <a:noFill/>
          <a:ln w="57150" cap="flat" cmpd="sng" algn="ctr">
            <a:solidFill>
              <a:schemeClr val="dk1">
                <a:alpha val="96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FB93C3CE-1600-400A-A68F-42DDC19AA793}"/>
              </a:ext>
            </a:extLst>
          </p:cNvPr>
          <p:cNvCxnSpPr>
            <a:cxnSpLocks/>
          </p:cNvCxnSpPr>
          <p:nvPr/>
        </p:nvCxnSpPr>
        <p:spPr>
          <a:xfrm>
            <a:off x="3038477" y="2057400"/>
            <a:ext cx="1482723" cy="886687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183260F2-C18E-4560-B998-0BE935CED4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9988" y="1342393"/>
            <a:ext cx="6526212" cy="1601694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8A5620-E077-4E3C-B402-EB3F05350FAC}"/>
                  </a:ext>
                </a:extLst>
              </p:cNvPr>
              <p:cNvSpPr txBox="1"/>
              <p:nvPr/>
            </p:nvSpPr>
            <p:spPr>
              <a:xfrm>
                <a:off x="946065" y="4383837"/>
                <a:ext cx="3436938" cy="12891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 smtClean="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it-IT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̇"/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𝜔</m:t>
                      </m:r>
                      <m:r>
                        <a:rPr lang="it-IT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d>
                        <m:d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𝜉</m:t>
                          </m:r>
                          <m:r>
                            <a:rPr lang="it-IT" sz="1800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⋅</m:t>
                          </m:r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e>
                            <m:sub>
                              <m:r>
                                <a:rPr lang="it-IT" sz="1800" i="1">
                                  <a:effectLst/>
                                  <a:latin typeface="Cambria Math" panose="02040503050406030204" pitchFamily="18" charset="0"/>
                                  <a:ea typeface="Times New Roman" panose="02020603050405020304" pitchFamily="18" charset="0"/>
                                  <a:cs typeface="Times New Roman" panose="02020603050405020304" pitchFamily="18" charset="0"/>
                                </a:rPr>
                                <m:t>𝑎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𝑎</m:t>
                          </m:r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  <m:r>
                        <a:rPr lang="it-IT" sz="1800" i="1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  <m:r>
                        <a:rPr lang="it-IT" sz="1800">
                          <a:effectLst/>
                          <a:latin typeface="Cambria Math" panose="020405030504060302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it-IT" sz="1800" i="1">
                              <a:effectLst/>
                              <a:latin typeface="Cambria Math" panose="02040503050406030204" pitchFamily="18" charset="0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it-IT" sz="1800" dirty="0"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FB8A5620-E077-4E3C-B402-EB3F05350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6065" y="4383837"/>
                <a:ext cx="3436938" cy="12891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2F9F9EAC-480B-4334-BE59-2818FDDB8D6B}"/>
              </a:ext>
            </a:extLst>
          </p:cNvPr>
          <p:cNvSpPr txBox="1"/>
          <p:nvPr/>
        </p:nvSpPr>
        <p:spPr>
          <a:xfrm>
            <a:off x="419100" y="3913914"/>
            <a:ext cx="55816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Dinamica</a:t>
            </a:r>
            <a:r>
              <a:rPr lang="en-US" dirty="0"/>
              <a:t> </a:t>
            </a:r>
            <a:r>
              <a:rPr lang="en-US" dirty="0" err="1"/>
              <a:t>dei</a:t>
            </a:r>
            <a:r>
              <a:rPr lang="en-US" dirty="0"/>
              <a:t> </a:t>
            </a:r>
            <a:r>
              <a:rPr lang="en-US" dirty="0" err="1"/>
              <a:t>modi</a:t>
            </a:r>
            <a:r>
              <a:rPr lang="en-US" dirty="0"/>
              <a:t> </a:t>
            </a:r>
            <a:r>
              <a:rPr lang="en-US" dirty="0" err="1"/>
              <a:t>risonanti</a:t>
            </a:r>
            <a:r>
              <a:rPr lang="en-US" dirty="0"/>
              <a:t> in </a:t>
            </a:r>
            <a:r>
              <a:rPr lang="en-US" dirty="0" err="1"/>
              <a:t>variabili</a:t>
            </a:r>
            <a:r>
              <a:rPr lang="en-US" dirty="0"/>
              <a:t> di </a:t>
            </a:r>
            <a:r>
              <a:rPr lang="en-US" dirty="0" err="1"/>
              <a:t>stato</a:t>
            </a:r>
            <a:r>
              <a:rPr lang="en-US" dirty="0"/>
              <a:t> :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978558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 animBg="1"/>
      <p:bldP spid="30" grpId="0"/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07CD24CB-ADB7-42D5-B7CA-D6B8E1847F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958266-D17E-4ADC-807D-6BDDD8A7C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-1"/>
            <a:ext cx="4894684" cy="7052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incertezze</a:t>
            </a:r>
            <a:endParaRPr lang="en-US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3D916803-DB5B-41EA-A592-86425F4155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00501"/>
            <a:ext cx="12192000" cy="1157500"/>
          </a:xfrm>
          <a:custGeom>
            <a:avLst/>
            <a:gdLst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05350 w 12192000"/>
              <a:gd name="connsiteY91" fmla="*/ 106344 h 1163932"/>
              <a:gd name="connsiteX92" fmla="*/ 8228227 w 12192000"/>
              <a:gd name="connsiteY92" fmla="*/ 112404 h 1163932"/>
              <a:gd name="connsiteX93" fmla="*/ 8229109 w 12192000"/>
              <a:gd name="connsiteY93" fmla="*/ 109777 h 1163932"/>
              <a:gd name="connsiteX94" fmla="*/ 8237963 w 12192000"/>
              <a:gd name="connsiteY94" fmla="*/ 113428 h 1163932"/>
              <a:gd name="connsiteX95" fmla="*/ 8248358 w 12192000"/>
              <a:gd name="connsiteY95" fmla="*/ 112494 h 1163932"/>
              <a:gd name="connsiteX96" fmla="*/ 8249309 w 12192000"/>
              <a:gd name="connsiteY96" fmla="*/ 113130 h 1163932"/>
              <a:gd name="connsiteX97" fmla="*/ 8249997 w 12192000"/>
              <a:gd name="connsiteY97" fmla="*/ 112347 h 1163932"/>
              <a:gd name="connsiteX98" fmla="*/ 8272162 w 12192000"/>
              <a:gd name="connsiteY98" fmla="*/ 110356 h 1163932"/>
              <a:gd name="connsiteX99" fmla="*/ 8292349 w 12192000"/>
              <a:gd name="connsiteY99" fmla="*/ 103912 h 1163932"/>
              <a:gd name="connsiteX100" fmla="*/ 8292491 w 12192000"/>
              <a:gd name="connsiteY100" fmla="*/ 103935 h 1163932"/>
              <a:gd name="connsiteX101" fmla="*/ 8307239 w 12192000"/>
              <a:gd name="connsiteY101" fmla="*/ 101023 h 1163932"/>
              <a:gd name="connsiteX102" fmla="*/ 8339282 w 12192000"/>
              <a:gd name="connsiteY102" fmla="*/ 115374 h 1163932"/>
              <a:gd name="connsiteX103" fmla="*/ 8346156 w 12192000"/>
              <a:gd name="connsiteY103" fmla="*/ 117659 h 1163932"/>
              <a:gd name="connsiteX104" fmla="*/ 8346467 w 12192000"/>
              <a:gd name="connsiteY104" fmla="*/ 117456 h 1163932"/>
              <a:gd name="connsiteX105" fmla="*/ 8354069 w 12192000"/>
              <a:gd name="connsiteY105" fmla="*/ 119374 h 1163932"/>
              <a:gd name="connsiteX106" fmla="*/ 8358687 w 12192000"/>
              <a:gd name="connsiteY106" fmla="*/ 121825 h 1163932"/>
              <a:gd name="connsiteX107" fmla="*/ 8433385 w 12192000"/>
              <a:gd name="connsiteY107" fmla="*/ 106101 h 1163932"/>
              <a:gd name="connsiteX108" fmla="*/ 8533779 w 12192000"/>
              <a:gd name="connsiteY108" fmla="*/ 104806 h 1163932"/>
              <a:gd name="connsiteX109" fmla="*/ 8632833 w 12192000"/>
              <a:gd name="connsiteY109" fmla="*/ 106964 h 1163932"/>
              <a:gd name="connsiteX110" fmla="*/ 8668523 w 12192000"/>
              <a:gd name="connsiteY110" fmla="*/ 109411 h 1163932"/>
              <a:gd name="connsiteX111" fmla="*/ 8732893 w 12192000"/>
              <a:gd name="connsiteY111" fmla="*/ 106423 h 1163932"/>
              <a:gd name="connsiteX112" fmla="*/ 8764071 w 12192000"/>
              <a:gd name="connsiteY112" fmla="*/ 101019 h 1163932"/>
              <a:gd name="connsiteX113" fmla="*/ 8767004 w 12192000"/>
              <a:gd name="connsiteY113" fmla="*/ 97951 h 1163932"/>
              <a:gd name="connsiteX114" fmla="*/ 8772553 w 12192000"/>
              <a:gd name="connsiteY114" fmla="*/ 96746 h 1163932"/>
              <a:gd name="connsiteX115" fmla="*/ 8787201 w 12192000"/>
              <a:gd name="connsiteY115" fmla="*/ 98465 h 1163932"/>
              <a:gd name="connsiteX116" fmla="*/ 8792624 w 12192000"/>
              <a:gd name="connsiteY116" fmla="*/ 99935 h 1163932"/>
              <a:gd name="connsiteX117" fmla="*/ 8800741 w 12192000"/>
              <a:gd name="connsiteY117" fmla="*/ 100329 h 1163932"/>
              <a:gd name="connsiteX118" fmla="*/ 8800966 w 12192000"/>
              <a:gd name="connsiteY118" fmla="*/ 100077 h 1163932"/>
              <a:gd name="connsiteX119" fmla="*/ 8808513 w 12192000"/>
              <a:gd name="connsiteY119" fmla="*/ 100962 h 1163932"/>
              <a:gd name="connsiteX120" fmla="*/ 8845110 w 12192000"/>
              <a:gd name="connsiteY120" fmla="*/ 108611 h 1163932"/>
              <a:gd name="connsiteX121" fmla="*/ 8896773 w 12192000"/>
              <a:gd name="connsiteY121" fmla="*/ 86101 h 1163932"/>
              <a:gd name="connsiteX122" fmla="*/ 8917529 w 12192000"/>
              <a:gd name="connsiteY122" fmla="*/ 82805 h 1163932"/>
              <a:gd name="connsiteX123" fmla="*/ 8929546 w 12192000"/>
              <a:gd name="connsiteY123" fmla="*/ 78543 h 1163932"/>
              <a:gd name="connsiteX124" fmla="*/ 9026654 w 12192000"/>
              <a:gd name="connsiteY124" fmla="*/ 99852 h 1163932"/>
              <a:gd name="connsiteX125" fmla="*/ 9040737 w 12192000"/>
              <a:gd name="connsiteY125" fmla="*/ 105786 h 1163932"/>
              <a:gd name="connsiteX126" fmla="*/ 9052026 w 12192000"/>
              <a:gd name="connsiteY126" fmla="*/ 115808 h 1163932"/>
              <a:gd name="connsiteX127" fmla="*/ 9203241 w 12192000"/>
              <a:gd name="connsiteY127" fmla="*/ 118145 h 1163932"/>
              <a:gd name="connsiteX128" fmla="*/ 9415584 w 12192000"/>
              <a:gd name="connsiteY128" fmla="*/ 163588 h 1163932"/>
              <a:gd name="connsiteX129" fmla="*/ 9505102 w 12192000"/>
              <a:gd name="connsiteY129" fmla="*/ 147474 h 1163932"/>
              <a:gd name="connsiteX130" fmla="*/ 9643040 w 12192000"/>
              <a:gd name="connsiteY130" fmla="*/ 164665 h 1163932"/>
              <a:gd name="connsiteX131" fmla="*/ 9762999 w 12192000"/>
              <a:gd name="connsiteY131" fmla="*/ 169055 h 1163932"/>
              <a:gd name="connsiteX132" fmla="*/ 9776183 w 12192000"/>
              <a:gd name="connsiteY132" fmla="*/ 168623 h 1163932"/>
              <a:gd name="connsiteX133" fmla="*/ 9780532 w 12192000"/>
              <a:gd name="connsiteY133" fmla="*/ 162255 h 1163932"/>
              <a:gd name="connsiteX134" fmla="*/ 9824924 w 12192000"/>
              <a:gd name="connsiteY134" fmla="*/ 158079 h 1163932"/>
              <a:gd name="connsiteX135" fmla="*/ 9910588 w 12192000"/>
              <a:gd name="connsiteY135" fmla="*/ 160759 h 1163932"/>
              <a:gd name="connsiteX136" fmla="*/ 9924173 w 12192000"/>
              <a:gd name="connsiteY136" fmla="*/ 165023 h 1163932"/>
              <a:gd name="connsiteX137" fmla="*/ 10010969 w 12192000"/>
              <a:gd name="connsiteY137" fmla="*/ 162234 h 1163932"/>
              <a:gd name="connsiteX138" fmla="*/ 10070699 w 12192000"/>
              <a:gd name="connsiteY138" fmla="*/ 164286 h 1163932"/>
              <a:gd name="connsiteX139" fmla="*/ 10083825 w 12192000"/>
              <a:gd name="connsiteY139" fmla="*/ 168444 h 1163932"/>
              <a:gd name="connsiteX140" fmla="*/ 10097932 w 12192000"/>
              <a:gd name="connsiteY140" fmla="*/ 161160 h 1163932"/>
              <a:gd name="connsiteX141" fmla="*/ 10101779 w 12192000"/>
              <a:gd name="connsiteY141" fmla="*/ 155488 h 1163932"/>
              <a:gd name="connsiteX142" fmla="*/ 10149437 w 12192000"/>
              <a:gd name="connsiteY142" fmla="*/ 158598 h 1163932"/>
              <a:gd name="connsiteX143" fmla="*/ 10155104 w 12192000"/>
              <a:gd name="connsiteY143" fmla="*/ 158045 h 1163932"/>
              <a:gd name="connsiteX144" fmla="*/ 10250982 w 12192000"/>
              <a:gd name="connsiteY144" fmla="*/ 135074 h 1163932"/>
              <a:gd name="connsiteX145" fmla="*/ 10343301 w 12192000"/>
              <a:gd name="connsiteY145" fmla="*/ 97316 h 1163932"/>
              <a:gd name="connsiteX146" fmla="*/ 10366625 w 12192000"/>
              <a:gd name="connsiteY146" fmla="*/ 85860 h 1163932"/>
              <a:gd name="connsiteX147" fmla="*/ 10433505 w 12192000"/>
              <a:gd name="connsiteY147" fmla="*/ 71432 h 1163932"/>
              <a:gd name="connsiteX148" fmla="*/ 10547510 w 12192000"/>
              <a:gd name="connsiteY148" fmla="*/ 53678 h 1163932"/>
              <a:gd name="connsiteX149" fmla="*/ 10588150 w 12192000"/>
              <a:gd name="connsiteY149" fmla="*/ 38719 h 1163932"/>
              <a:gd name="connsiteX150" fmla="*/ 10589457 w 12192000"/>
              <a:gd name="connsiteY150" fmla="*/ 31728 h 1163932"/>
              <a:gd name="connsiteX151" fmla="*/ 10699976 w 12192000"/>
              <a:gd name="connsiteY151" fmla="*/ 49777 h 1163932"/>
              <a:gd name="connsiteX152" fmla="*/ 10812237 w 12192000"/>
              <a:gd name="connsiteY152" fmla="*/ 52759 h 1163932"/>
              <a:gd name="connsiteX153" fmla="*/ 10869837 w 12192000"/>
              <a:gd name="connsiteY153" fmla="*/ 72227 h 1163932"/>
              <a:gd name="connsiteX154" fmla="*/ 10881770 w 12192000"/>
              <a:gd name="connsiteY154" fmla="*/ 80104 h 1163932"/>
              <a:gd name="connsiteX155" fmla="*/ 10896899 w 12192000"/>
              <a:gd name="connsiteY155" fmla="*/ 77163 h 1163932"/>
              <a:gd name="connsiteX156" fmla="*/ 10901748 w 12192000"/>
              <a:gd name="connsiteY156" fmla="*/ 72784 h 1163932"/>
              <a:gd name="connsiteX157" fmla="*/ 10947419 w 12192000"/>
              <a:gd name="connsiteY157" fmla="*/ 89748 h 1163932"/>
              <a:gd name="connsiteX158" fmla="*/ 10953034 w 12192000"/>
              <a:gd name="connsiteY158" fmla="*/ 90870 h 1163932"/>
              <a:gd name="connsiteX159" fmla="*/ 10992070 w 12192000"/>
              <a:gd name="connsiteY159" fmla="*/ 95273 h 1163932"/>
              <a:gd name="connsiteX160" fmla="*/ 11112372 w 12192000"/>
              <a:gd name="connsiteY160" fmla="*/ 88679 h 1163932"/>
              <a:gd name="connsiteX161" fmla="*/ 11147719 w 12192000"/>
              <a:gd name="connsiteY161" fmla="*/ 86992 h 1163932"/>
              <a:gd name="connsiteX162" fmla="*/ 11172617 w 12192000"/>
              <a:gd name="connsiteY162" fmla="*/ 82697 h 1163932"/>
              <a:gd name="connsiteX163" fmla="*/ 11240397 w 12192000"/>
              <a:gd name="connsiteY163" fmla="*/ 88262 h 1163932"/>
              <a:gd name="connsiteX164" fmla="*/ 11270034 w 12192000"/>
              <a:gd name="connsiteY164" fmla="*/ 98379 h 1163932"/>
              <a:gd name="connsiteX165" fmla="*/ 11293091 w 12192000"/>
              <a:gd name="connsiteY165" fmla="*/ 98474 h 1163932"/>
              <a:gd name="connsiteX166" fmla="*/ 11310949 w 12192000"/>
              <a:gd name="connsiteY166" fmla="*/ 104274 h 1163932"/>
              <a:gd name="connsiteX167" fmla="*/ 11345279 w 12192000"/>
              <a:gd name="connsiteY167" fmla="*/ 101883 h 1163932"/>
              <a:gd name="connsiteX168" fmla="*/ 11354597 w 12192000"/>
              <a:gd name="connsiteY168" fmla="*/ 104385 h 1163932"/>
              <a:gd name="connsiteX169" fmla="*/ 11367725 w 12192000"/>
              <a:gd name="connsiteY169" fmla="*/ 104431 h 1163932"/>
              <a:gd name="connsiteX170" fmla="*/ 11399832 w 12192000"/>
              <a:gd name="connsiteY170" fmla="*/ 117048 h 1163932"/>
              <a:gd name="connsiteX171" fmla="*/ 11487595 w 12192000"/>
              <a:gd name="connsiteY171" fmla="*/ 158754 h 1163932"/>
              <a:gd name="connsiteX172" fmla="*/ 11590850 w 12192000"/>
              <a:gd name="connsiteY172" fmla="*/ 244984 h 1163932"/>
              <a:gd name="connsiteX173" fmla="*/ 11736204 w 12192000"/>
              <a:gd name="connsiteY173" fmla="*/ 283941 h 1163932"/>
              <a:gd name="connsiteX174" fmla="*/ 11760331 w 12192000"/>
              <a:gd name="connsiteY174" fmla="*/ 298368 h 1163932"/>
              <a:gd name="connsiteX175" fmla="*/ 11819139 w 12192000"/>
              <a:gd name="connsiteY175" fmla="*/ 310575 h 1163932"/>
              <a:gd name="connsiteX176" fmla="*/ 11821967 w 12192000"/>
              <a:gd name="connsiteY176" fmla="*/ 312222 h 1163932"/>
              <a:gd name="connsiteX177" fmla="*/ 11847125 w 12192000"/>
              <a:gd name="connsiteY177" fmla="*/ 303833 h 1163932"/>
              <a:gd name="connsiteX178" fmla="*/ 11980134 w 12192000"/>
              <a:gd name="connsiteY178" fmla="*/ 328343 h 1163932"/>
              <a:gd name="connsiteX179" fmla="*/ 12174576 w 12192000"/>
              <a:gd name="connsiteY179" fmla="*/ 382540 h 1163932"/>
              <a:gd name="connsiteX180" fmla="*/ 12192000 w 12192000"/>
              <a:gd name="connsiteY180" fmla="*/ 385665 h 1163932"/>
              <a:gd name="connsiteX181" fmla="*/ 12192000 w 12192000"/>
              <a:gd name="connsiteY181" fmla="*/ 1163932 h 1163932"/>
              <a:gd name="connsiteX182" fmla="*/ 0 w 12192000"/>
              <a:gd name="connsiteY182" fmla="*/ 1163932 h 1163932"/>
              <a:gd name="connsiteX183" fmla="*/ 0 w 12192000"/>
              <a:gd name="connsiteY183" fmla="*/ 489977 h 1163932"/>
              <a:gd name="connsiteX184" fmla="*/ 5331 w 12192000"/>
              <a:gd name="connsiteY184" fmla="*/ 489229 h 1163932"/>
              <a:gd name="connsiteX185" fmla="*/ 39902 w 12192000"/>
              <a:gd name="connsiteY185" fmla="*/ 478716 h 1163932"/>
              <a:gd name="connsiteX186" fmla="*/ 117880 w 12192000"/>
              <a:gd name="connsiteY186" fmla="*/ 427388 h 1163932"/>
              <a:gd name="connsiteX187" fmla="*/ 238140 w 12192000"/>
              <a:gd name="connsiteY187" fmla="*/ 385729 h 1163932"/>
              <a:gd name="connsiteX188" fmla="*/ 249589 w 12192000"/>
              <a:gd name="connsiteY188" fmla="*/ 385949 h 1163932"/>
              <a:gd name="connsiteX189" fmla="*/ 296963 w 12192000"/>
              <a:gd name="connsiteY189" fmla="*/ 362534 h 1163932"/>
              <a:gd name="connsiteX190" fmla="*/ 339235 w 12192000"/>
              <a:gd name="connsiteY190" fmla="*/ 330857 h 1163932"/>
              <a:gd name="connsiteX191" fmla="*/ 447152 w 12192000"/>
              <a:gd name="connsiteY191" fmla="*/ 333855 h 1163932"/>
              <a:gd name="connsiteX192" fmla="*/ 475247 w 12192000"/>
              <a:gd name="connsiteY192" fmla="*/ 343146 h 1163932"/>
              <a:gd name="connsiteX193" fmla="*/ 477967 w 12192000"/>
              <a:gd name="connsiteY193" fmla="*/ 344392 h 1163932"/>
              <a:gd name="connsiteX194" fmla="*/ 527683 w 12192000"/>
              <a:gd name="connsiteY194" fmla="*/ 339655 h 1163932"/>
              <a:gd name="connsiteX195" fmla="*/ 703732 w 12192000"/>
              <a:gd name="connsiteY195" fmla="*/ 323031 h 1163932"/>
              <a:gd name="connsiteX196" fmla="*/ 853391 w 12192000"/>
              <a:gd name="connsiteY196" fmla="*/ 310023 h 1163932"/>
              <a:gd name="connsiteX197" fmla="*/ 925332 w 12192000"/>
              <a:gd name="connsiteY197" fmla="*/ 305118 h 1163932"/>
              <a:gd name="connsiteX198" fmla="*/ 941286 w 12192000"/>
              <a:gd name="connsiteY198" fmla="*/ 295364 h 1163932"/>
              <a:gd name="connsiteX199" fmla="*/ 950845 w 12192000"/>
              <a:gd name="connsiteY199" fmla="*/ 293027 h 1163932"/>
              <a:gd name="connsiteX200" fmla="*/ 953292 w 12192000"/>
              <a:gd name="connsiteY200" fmla="*/ 287324 h 1163932"/>
              <a:gd name="connsiteX201" fmla="*/ 967499 w 12192000"/>
              <a:gd name="connsiteY201" fmla="*/ 280192 h 1163932"/>
              <a:gd name="connsiteX202" fmla="*/ 985161 w 12192000"/>
              <a:gd name="connsiteY202" fmla="*/ 277297 h 1163932"/>
              <a:gd name="connsiteX203" fmla="*/ 1069267 w 12192000"/>
              <a:gd name="connsiteY203" fmla="*/ 269198 h 1163932"/>
              <a:gd name="connsiteX204" fmla="*/ 1138407 w 12192000"/>
              <a:gd name="connsiteY204" fmla="*/ 252999 h 1163932"/>
              <a:gd name="connsiteX205" fmla="*/ 1164931 w 12192000"/>
              <a:gd name="connsiteY205" fmla="*/ 245054 h 1163932"/>
              <a:gd name="connsiteX206" fmla="*/ 1211622 w 12192000"/>
              <a:gd name="connsiteY206" fmla="*/ 227108 h 1163932"/>
              <a:gd name="connsiteX207" fmla="*/ 1274567 w 12192000"/>
              <a:gd name="connsiteY207" fmla="*/ 209812 h 1163932"/>
              <a:gd name="connsiteX208" fmla="*/ 1325029 w 12192000"/>
              <a:gd name="connsiteY208" fmla="*/ 214369 h 1163932"/>
              <a:gd name="connsiteX209" fmla="*/ 1356805 w 12192000"/>
              <a:gd name="connsiteY209" fmla="*/ 210054 h 1163932"/>
              <a:gd name="connsiteX210" fmla="*/ 1468752 w 12192000"/>
              <a:gd name="connsiteY210" fmla="*/ 221036 h 1163932"/>
              <a:gd name="connsiteX211" fmla="*/ 1650750 w 12192000"/>
              <a:gd name="connsiteY211" fmla="*/ 171522 h 1163932"/>
              <a:gd name="connsiteX212" fmla="*/ 1655056 w 12192000"/>
              <a:gd name="connsiteY212" fmla="*/ 178538 h 1163932"/>
              <a:gd name="connsiteX213" fmla="*/ 1683220 w 12192000"/>
              <a:gd name="connsiteY213" fmla="*/ 176084 h 1163932"/>
              <a:gd name="connsiteX214" fmla="*/ 1685599 w 12192000"/>
              <a:gd name="connsiteY214" fmla="*/ 171820 h 1163932"/>
              <a:gd name="connsiteX215" fmla="*/ 1689230 w 12192000"/>
              <a:gd name="connsiteY215" fmla="*/ 171091 h 1163932"/>
              <a:gd name="connsiteX216" fmla="*/ 1691052 w 12192000"/>
              <a:gd name="connsiteY216" fmla="*/ 175010 h 1163932"/>
              <a:gd name="connsiteX217" fmla="*/ 1735783 w 12192000"/>
              <a:gd name="connsiteY217" fmla="*/ 183832 h 1163932"/>
              <a:gd name="connsiteX218" fmla="*/ 1797102 w 12192000"/>
              <a:gd name="connsiteY218" fmla="*/ 188721 h 1163932"/>
              <a:gd name="connsiteX219" fmla="*/ 1845638 w 12192000"/>
              <a:gd name="connsiteY219" fmla="*/ 170206 h 1163932"/>
              <a:gd name="connsiteX220" fmla="*/ 1848980 w 12192000"/>
              <a:gd name="connsiteY220" fmla="*/ 173948 h 1163932"/>
              <a:gd name="connsiteX221" fmla="*/ 1880587 w 12192000"/>
              <a:gd name="connsiteY221" fmla="*/ 171938 h 1163932"/>
              <a:gd name="connsiteX222" fmla="*/ 1995803 w 12192000"/>
              <a:gd name="connsiteY222" fmla="*/ 138279 h 1163932"/>
              <a:gd name="connsiteX223" fmla="*/ 2057448 w 12192000"/>
              <a:gd name="connsiteY223" fmla="*/ 135082 h 1163932"/>
              <a:gd name="connsiteX224" fmla="*/ 2119088 w 12192000"/>
              <a:gd name="connsiteY224" fmla="*/ 119940 h 1163932"/>
              <a:gd name="connsiteX225" fmla="*/ 2138831 w 12192000"/>
              <a:gd name="connsiteY225" fmla="*/ 122626 h 1163932"/>
              <a:gd name="connsiteX226" fmla="*/ 2174180 w 12192000"/>
              <a:gd name="connsiteY226" fmla="*/ 117121 h 1163932"/>
              <a:gd name="connsiteX227" fmla="*/ 2214259 w 12192000"/>
              <a:gd name="connsiteY227" fmla="*/ 116974 h 1163932"/>
              <a:gd name="connsiteX228" fmla="*/ 2264911 w 12192000"/>
              <a:gd name="connsiteY228" fmla="*/ 108071 h 1163932"/>
              <a:gd name="connsiteX229" fmla="*/ 2298963 w 12192000"/>
              <a:gd name="connsiteY229" fmla="*/ 107788 h 1163932"/>
              <a:gd name="connsiteX230" fmla="*/ 2454058 w 12192000"/>
              <a:gd name="connsiteY230" fmla="*/ 73698 h 1163932"/>
              <a:gd name="connsiteX231" fmla="*/ 2534188 w 12192000"/>
              <a:gd name="connsiteY231" fmla="*/ 70162 h 1163932"/>
              <a:gd name="connsiteX232" fmla="*/ 2616912 w 12192000"/>
              <a:gd name="connsiteY232" fmla="*/ 51189 h 1163932"/>
              <a:gd name="connsiteX233" fmla="*/ 2698592 w 12192000"/>
              <a:gd name="connsiteY233" fmla="*/ 42305 h 1163932"/>
              <a:gd name="connsiteX234" fmla="*/ 2891953 w 12192000"/>
              <a:gd name="connsiteY234" fmla="*/ 34973 h 1163932"/>
              <a:gd name="connsiteX235" fmla="*/ 2955508 w 12192000"/>
              <a:gd name="connsiteY235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29109 w 12192000"/>
              <a:gd name="connsiteY92" fmla="*/ 109777 h 1163932"/>
              <a:gd name="connsiteX93" fmla="*/ 8237963 w 12192000"/>
              <a:gd name="connsiteY93" fmla="*/ 113428 h 1163932"/>
              <a:gd name="connsiteX94" fmla="*/ 8248358 w 12192000"/>
              <a:gd name="connsiteY94" fmla="*/ 112494 h 1163932"/>
              <a:gd name="connsiteX95" fmla="*/ 8249309 w 12192000"/>
              <a:gd name="connsiteY95" fmla="*/ 113130 h 1163932"/>
              <a:gd name="connsiteX96" fmla="*/ 8249997 w 12192000"/>
              <a:gd name="connsiteY96" fmla="*/ 112347 h 1163932"/>
              <a:gd name="connsiteX97" fmla="*/ 8272162 w 12192000"/>
              <a:gd name="connsiteY97" fmla="*/ 110356 h 1163932"/>
              <a:gd name="connsiteX98" fmla="*/ 8292349 w 12192000"/>
              <a:gd name="connsiteY98" fmla="*/ 103912 h 1163932"/>
              <a:gd name="connsiteX99" fmla="*/ 8292491 w 12192000"/>
              <a:gd name="connsiteY99" fmla="*/ 103935 h 1163932"/>
              <a:gd name="connsiteX100" fmla="*/ 8307239 w 12192000"/>
              <a:gd name="connsiteY100" fmla="*/ 101023 h 1163932"/>
              <a:gd name="connsiteX101" fmla="*/ 8339282 w 12192000"/>
              <a:gd name="connsiteY101" fmla="*/ 115374 h 1163932"/>
              <a:gd name="connsiteX102" fmla="*/ 8346156 w 12192000"/>
              <a:gd name="connsiteY102" fmla="*/ 117659 h 1163932"/>
              <a:gd name="connsiteX103" fmla="*/ 8346467 w 12192000"/>
              <a:gd name="connsiteY103" fmla="*/ 117456 h 1163932"/>
              <a:gd name="connsiteX104" fmla="*/ 8354069 w 12192000"/>
              <a:gd name="connsiteY104" fmla="*/ 119374 h 1163932"/>
              <a:gd name="connsiteX105" fmla="*/ 8358687 w 12192000"/>
              <a:gd name="connsiteY105" fmla="*/ 121825 h 1163932"/>
              <a:gd name="connsiteX106" fmla="*/ 8433385 w 12192000"/>
              <a:gd name="connsiteY106" fmla="*/ 106101 h 1163932"/>
              <a:gd name="connsiteX107" fmla="*/ 8533779 w 12192000"/>
              <a:gd name="connsiteY107" fmla="*/ 104806 h 1163932"/>
              <a:gd name="connsiteX108" fmla="*/ 8632833 w 12192000"/>
              <a:gd name="connsiteY108" fmla="*/ 106964 h 1163932"/>
              <a:gd name="connsiteX109" fmla="*/ 8668523 w 12192000"/>
              <a:gd name="connsiteY109" fmla="*/ 109411 h 1163932"/>
              <a:gd name="connsiteX110" fmla="*/ 8732893 w 12192000"/>
              <a:gd name="connsiteY110" fmla="*/ 106423 h 1163932"/>
              <a:gd name="connsiteX111" fmla="*/ 8764071 w 12192000"/>
              <a:gd name="connsiteY111" fmla="*/ 101019 h 1163932"/>
              <a:gd name="connsiteX112" fmla="*/ 8767004 w 12192000"/>
              <a:gd name="connsiteY112" fmla="*/ 97951 h 1163932"/>
              <a:gd name="connsiteX113" fmla="*/ 8772553 w 12192000"/>
              <a:gd name="connsiteY113" fmla="*/ 96746 h 1163932"/>
              <a:gd name="connsiteX114" fmla="*/ 8787201 w 12192000"/>
              <a:gd name="connsiteY114" fmla="*/ 98465 h 1163932"/>
              <a:gd name="connsiteX115" fmla="*/ 8792624 w 12192000"/>
              <a:gd name="connsiteY115" fmla="*/ 99935 h 1163932"/>
              <a:gd name="connsiteX116" fmla="*/ 8800741 w 12192000"/>
              <a:gd name="connsiteY116" fmla="*/ 100329 h 1163932"/>
              <a:gd name="connsiteX117" fmla="*/ 8800966 w 12192000"/>
              <a:gd name="connsiteY117" fmla="*/ 100077 h 1163932"/>
              <a:gd name="connsiteX118" fmla="*/ 8808513 w 12192000"/>
              <a:gd name="connsiteY118" fmla="*/ 100962 h 1163932"/>
              <a:gd name="connsiteX119" fmla="*/ 8845110 w 12192000"/>
              <a:gd name="connsiteY119" fmla="*/ 108611 h 1163932"/>
              <a:gd name="connsiteX120" fmla="*/ 8896773 w 12192000"/>
              <a:gd name="connsiteY120" fmla="*/ 86101 h 1163932"/>
              <a:gd name="connsiteX121" fmla="*/ 8917529 w 12192000"/>
              <a:gd name="connsiteY121" fmla="*/ 82805 h 1163932"/>
              <a:gd name="connsiteX122" fmla="*/ 8929546 w 12192000"/>
              <a:gd name="connsiteY122" fmla="*/ 78543 h 1163932"/>
              <a:gd name="connsiteX123" fmla="*/ 9026654 w 12192000"/>
              <a:gd name="connsiteY123" fmla="*/ 99852 h 1163932"/>
              <a:gd name="connsiteX124" fmla="*/ 9040737 w 12192000"/>
              <a:gd name="connsiteY124" fmla="*/ 105786 h 1163932"/>
              <a:gd name="connsiteX125" fmla="*/ 9052026 w 12192000"/>
              <a:gd name="connsiteY125" fmla="*/ 115808 h 1163932"/>
              <a:gd name="connsiteX126" fmla="*/ 9203241 w 12192000"/>
              <a:gd name="connsiteY126" fmla="*/ 118145 h 1163932"/>
              <a:gd name="connsiteX127" fmla="*/ 9415584 w 12192000"/>
              <a:gd name="connsiteY127" fmla="*/ 163588 h 1163932"/>
              <a:gd name="connsiteX128" fmla="*/ 9505102 w 12192000"/>
              <a:gd name="connsiteY128" fmla="*/ 147474 h 1163932"/>
              <a:gd name="connsiteX129" fmla="*/ 9643040 w 12192000"/>
              <a:gd name="connsiteY129" fmla="*/ 164665 h 1163932"/>
              <a:gd name="connsiteX130" fmla="*/ 9762999 w 12192000"/>
              <a:gd name="connsiteY130" fmla="*/ 169055 h 1163932"/>
              <a:gd name="connsiteX131" fmla="*/ 9776183 w 12192000"/>
              <a:gd name="connsiteY131" fmla="*/ 168623 h 1163932"/>
              <a:gd name="connsiteX132" fmla="*/ 9780532 w 12192000"/>
              <a:gd name="connsiteY132" fmla="*/ 162255 h 1163932"/>
              <a:gd name="connsiteX133" fmla="*/ 9824924 w 12192000"/>
              <a:gd name="connsiteY133" fmla="*/ 158079 h 1163932"/>
              <a:gd name="connsiteX134" fmla="*/ 9910588 w 12192000"/>
              <a:gd name="connsiteY134" fmla="*/ 160759 h 1163932"/>
              <a:gd name="connsiteX135" fmla="*/ 9924173 w 12192000"/>
              <a:gd name="connsiteY135" fmla="*/ 165023 h 1163932"/>
              <a:gd name="connsiteX136" fmla="*/ 10010969 w 12192000"/>
              <a:gd name="connsiteY136" fmla="*/ 162234 h 1163932"/>
              <a:gd name="connsiteX137" fmla="*/ 10070699 w 12192000"/>
              <a:gd name="connsiteY137" fmla="*/ 164286 h 1163932"/>
              <a:gd name="connsiteX138" fmla="*/ 10083825 w 12192000"/>
              <a:gd name="connsiteY138" fmla="*/ 168444 h 1163932"/>
              <a:gd name="connsiteX139" fmla="*/ 10097932 w 12192000"/>
              <a:gd name="connsiteY139" fmla="*/ 161160 h 1163932"/>
              <a:gd name="connsiteX140" fmla="*/ 10101779 w 12192000"/>
              <a:gd name="connsiteY140" fmla="*/ 155488 h 1163932"/>
              <a:gd name="connsiteX141" fmla="*/ 10149437 w 12192000"/>
              <a:gd name="connsiteY141" fmla="*/ 158598 h 1163932"/>
              <a:gd name="connsiteX142" fmla="*/ 10155104 w 12192000"/>
              <a:gd name="connsiteY142" fmla="*/ 158045 h 1163932"/>
              <a:gd name="connsiteX143" fmla="*/ 10250982 w 12192000"/>
              <a:gd name="connsiteY143" fmla="*/ 135074 h 1163932"/>
              <a:gd name="connsiteX144" fmla="*/ 10343301 w 12192000"/>
              <a:gd name="connsiteY144" fmla="*/ 97316 h 1163932"/>
              <a:gd name="connsiteX145" fmla="*/ 10366625 w 12192000"/>
              <a:gd name="connsiteY145" fmla="*/ 85860 h 1163932"/>
              <a:gd name="connsiteX146" fmla="*/ 10433505 w 12192000"/>
              <a:gd name="connsiteY146" fmla="*/ 71432 h 1163932"/>
              <a:gd name="connsiteX147" fmla="*/ 10547510 w 12192000"/>
              <a:gd name="connsiteY147" fmla="*/ 53678 h 1163932"/>
              <a:gd name="connsiteX148" fmla="*/ 10588150 w 12192000"/>
              <a:gd name="connsiteY148" fmla="*/ 38719 h 1163932"/>
              <a:gd name="connsiteX149" fmla="*/ 10589457 w 12192000"/>
              <a:gd name="connsiteY149" fmla="*/ 31728 h 1163932"/>
              <a:gd name="connsiteX150" fmla="*/ 10699976 w 12192000"/>
              <a:gd name="connsiteY150" fmla="*/ 49777 h 1163932"/>
              <a:gd name="connsiteX151" fmla="*/ 10812237 w 12192000"/>
              <a:gd name="connsiteY151" fmla="*/ 52759 h 1163932"/>
              <a:gd name="connsiteX152" fmla="*/ 10869837 w 12192000"/>
              <a:gd name="connsiteY152" fmla="*/ 72227 h 1163932"/>
              <a:gd name="connsiteX153" fmla="*/ 10881770 w 12192000"/>
              <a:gd name="connsiteY153" fmla="*/ 80104 h 1163932"/>
              <a:gd name="connsiteX154" fmla="*/ 10896899 w 12192000"/>
              <a:gd name="connsiteY154" fmla="*/ 77163 h 1163932"/>
              <a:gd name="connsiteX155" fmla="*/ 10901748 w 12192000"/>
              <a:gd name="connsiteY155" fmla="*/ 72784 h 1163932"/>
              <a:gd name="connsiteX156" fmla="*/ 10947419 w 12192000"/>
              <a:gd name="connsiteY156" fmla="*/ 89748 h 1163932"/>
              <a:gd name="connsiteX157" fmla="*/ 10953034 w 12192000"/>
              <a:gd name="connsiteY157" fmla="*/ 90870 h 1163932"/>
              <a:gd name="connsiteX158" fmla="*/ 10992070 w 12192000"/>
              <a:gd name="connsiteY158" fmla="*/ 95273 h 1163932"/>
              <a:gd name="connsiteX159" fmla="*/ 11112372 w 12192000"/>
              <a:gd name="connsiteY159" fmla="*/ 88679 h 1163932"/>
              <a:gd name="connsiteX160" fmla="*/ 11147719 w 12192000"/>
              <a:gd name="connsiteY160" fmla="*/ 86992 h 1163932"/>
              <a:gd name="connsiteX161" fmla="*/ 11172617 w 12192000"/>
              <a:gd name="connsiteY161" fmla="*/ 82697 h 1163932"/>
              <a:gd name="connsiteX162" fmla="*/ 11240397 w 12192000"/>
              <a:gd name="connsiteY162" fmla="*/ 88262 h 1163932"/>
              <a:gd name="connsiteX163" fmla="*/ 11270034 w 12192000"/>
              <a:gd name="connsiteY163" fmla="*/ 98379 h 1163932"/>
              <a:gd name="connsiteX164" fmla="*/ 11293091 w 12192000"/>
              <a:gd name="connsiteY164" fmla="*/ 98474 h 1163932"/>
              <a:gd name="connsiteX165" fmla="*/ 11310949 w 12192000"/>
              <a:gd name="connsiteY165" fmla="*/ 104274 h 1163932"/>
              <a:gd name="connsiteX166" fmla="*/ 11345279 w 12192000"/>
              <a:gd name="connsiteY166" fmla="*/ 101883 h 1163932"/>
              <a:gd name="connsiteX167" fmla="*/ 11354597 w 12192000"/>
              <a:gd name="connsiteY167" fmla="*/ 104385 h 1163932"/>
              <a:gd name="connsiteX168" fmla="*/ 11367725 w 12192000"/>
              <a:gd name="connsiteY168" fmla="*/ 104431 h 1163932"/>
              <a:gd name="connsiteX169" fmla="*/ 11399832 w 12192000"/>
              <a:gd name="connsiteY169" fmla="*/ 117048 h 1163932"/>
              <a:gd name="connsiteX170" fmla="*/ 11487595 w 12192000"/>
              <a:gd name="connsiteY170" fmla="*/ 158754 h 1163932"/>
              <a:gd name="connsiteX171" fmla="*/ 11590850 w 12192000"/>
              <a:gd name="connsiteY171" fmla="*/ 244984 h 1163932"/>
              <a:gd name="connsiteX172" fmla="*/ 11736204 w 12192000"/>
              <a:gd name="connsiteY172" fmla="*/ 283941 h 1163932"/>
              <a:gd name="connsiteX173" fmla="*/ 11760331 w 12192000"/>
              <a:gd name="connsiteY173" fmla="*/ 298368 h 1163932"/>
              <a:gd name="connsiteX174" fmla="*/ 11819139 w 12192000"/>
              <a:gd name="connsiteY174" fmla="*/ 310575 h 1163932"/>
              <a:gd name="connsiteX175" fmla="*/ 11821967 w 12192000"/>
              <a:gd name="connsiteY175" fmla="*/ 312222 h 1163932"/>
              <a:gd name="connsiteX176" fmla="*/ 11847125 w 12192000"/>
              <a:gd name="connsiteY176" fmla="*/ 303833 h 1163932"/>
              <a:gd name="connsiteX177" fmla="*/ 11980134 w 12192000"/>
              <a:gd name="connsiteY177" fmla="*/ 328343 h 1163932"/>
              <a:gd name="connsiteX178" fmla="*/ 12174576 w 12192000"/>
              <a:gd name="connsiteY178" fmla="*/ 382540 h 1163932"/>
              <a:gd name="connsiteX179" fmla="*/ 12192000 w 12192000"/>
              <a:gd name="connsiteY179" fmla="*/ 385665 h 1163932"/>
              <a:gd name="connsiteX180" fmla="*/ 12192000 w 12192000"/>
              <a:gd name="connsiteY180" fmla="*/ 1163932 h 1163932"/>
              <a:gd name="connsiteX181" fmla="*/ 0 w 12192000"/>
              <a:gd name="connsiteY181" fmla="*/ 1163932 h 1163932"/>
              <a:gd name="connsiteX182" fmla="*/ 0 w 12192000"/>
              <a:gd name="connsiteY182" fmla="*/ 489977 h 1163932"/>
              <a:gd name="connsiteX183" fmla="*/ 5331 w 12192000"/>
              <a:gd name="connsiteY183" fmla="*/ 489229 h 1163932"/>
              <a:gd name="connsiteX184" fmla="*/ 39902 w 12192000"/>
              <a:gd name="connsiteY184" fmla="*/ 478716 h 1163932"/>
              <a:gd name="connsiteX185" fmla="*/ 117880 w 12192000"/>
              <a:gd name="connsiteY185" fmla="*/ 427388 h 1163932"/>
              <a:gd name="connsiteX186" fmla="*/ 238140 w 12192000"/>
              <a:gd name="connsiteY186" fmla="*/ 385729 h 1163932"/>
              <a:gd name="connsiteX187" fmla="*/ 249589 w 12192000"/>
              <a:gd name="connsiteY187" fmla="*/ 385949 h 1163932"/>
              <a:gd name="connsiteX188" fmla="*/ 296963 w 12192000"/>
              <a:gd name="connsiteY188" fmla="*/ 362534 h 1163932"/>
              <a:gd name="connsiteX189" fmla="*/ 339235 w 12192000"/>
              <a:gd name="connsiteY189" fmla="*/ 330857 h 1163932"/>
              <a:gd name="connsiteX190" fmla="*/ 447152 w 12192000"/>
              <a:gd name="connsiteY190" fmla="*/ 333855 h 1163932"/>
              <a:gd name="connsiteX191" fmla="*/ 475247 w 12192000"/>
              <a:gd name="connsiteY191" fmla="*/ 343146 h 1163932"/>
              <a:gd name="connsiteX192" fmla="*/ 477967 w 12192000"/>
              <a:gd name="connsiteY192" fmla="*/ 344392 h 1163932"/>
              <a:gd name="connsiteX193" fmla="*/ 527683 w 12192000"/>
              <a:gd name="connsiteY193" fmla="*/ 339655 h 1163932"/>
              <a:gd name="connsiteX194" fmla="*/ 703732 w 12192000"/>
              <a:gd name="connsiteY194" fmla="*/ 323031 h 1163932"/>
              <a:gd name="connsiteX195" fmla="*/ 853391 w 12192000"/>
              <a:gd name="connsiteY195" fmla="*/ 310023 h 1163932"/>
              <a:gd name="connsiteX196" fmla="*/ 925332 w 12192000"/>
              <a:gd name="connsiteY196" fmla="*/ 305118 h 1163932"/>
              <a:gd name="connsiteX197" fmla="*/ 941286 w 12192000"/>
              <a:gd name="connsiteY197" fmla="*/ 295364 h 1163932"/>
              <a:gd name="connsiteX198" fmla="*/ 950845 w 12192000"/>
              <a:gd name="connsiteY198" fmla="*/ 293027 h 1163932"/>
              <a:gd name="connsiteX199" fmla="*/ 953292 w 12192000"/>
              <a:gd name="connsiteY199" fmla="*/ 287324 h 1163932"/>
              <a:gd name="connsiteX200" fmla="*/ 967499 w 12192000"/>
              <a:gd name="connsiteY200" fmla="*/ 280192 h 1163932"/>
              <a:gd name="connsiteX201" fmla="*/ 985161 w 12192000"/>
              <a:gd name="connsiteY201" fmla="*/ 277297 h 1163932"/>
              <a:gd name="connsiteX202" fmla="*/ 1069267 w 12192000"/>
              <a:gd name="connsiteY202" fmla="*/ 269198 h 1163932"/>
              <a:gd name="connsiteX203" fmla="*/ 1138407 w 12192000"/>
              <a:gd name="connsiteY203" fmla="*/ 252999 h 1163932"/>
              <a:gd name="connsiteX204" fmla="*/ 1164931 w 12192000"/>
              <a:gd name="connsiteY204" fmla="*/ 245054 h 1163932"/>
              <a:gd name="connsiteX205" fmla="*/ 1211622 w 12192000"/>
              <a:gd name="connsiteY205" fmla="*/ 227108 h 1163932"/>
              <a:gd name="connsiteX206" fmla="*/ 1274567 w 12192000"/>
              <a:gd name="connsiteY206" fmla="*/ 209812 h 1163932"/>
              <a:gd name="connsiteX207" fmla="*/ 1325029 w 12192000"/>
              <a:gd name="connsiteY207" fmla="*/ 214369 h 1163932"/>
              <a:gd name="connsiteX208" fmla="*/ 1356805 w 12192000"/>
              <a:gd name="connsiteY208" fmla="*/ 210054 h 1163932"/>
              <a:gd name="connsiteX209" fmla="*/ 1468752 w 12192000"/>
              <a:gd name="connsiteY209" fmla="*/ 221036 h 1163932"/>
              <a:gd name="connsiteX210" fmla="*/ 1650750 w 12192000"/>
              <a:gd name="connsiteY210" fmla="*/ 171522 h 1163932"/>
              <a:gd name="connsiteX211" fmla="*/ 1655056 w 12192000"/>
              <a:gd name="connsiteY211" fmla="*/ 178538 h 1163932"/>
              <a:gd name="connsiteX212" fmla="*/ 1683220 w 12192000"/>
              <a:gd name="connsiteY212" fmla="*/ 176084 h 1163932"/>
              <a:gd name="connsiteX213" fmla="*/ 1685599 w 12192000"/>
              <a:gd name="connsiteY213" fmla="*/ 171820 h 1163932"/>
              <a:gd name="connsiteX214" fmla="*/ 1689230 w 12192000"/>
              <a:gd name="connsiteY214" fmla="*/ 171091 h 1163932"/>
              <a:gd name="connsiteX215" fmla="*/ 1691052 w 12192000"/>
              <a:gd name="connsiteY215" fmla="*/ 175010 h 1163932"/>
              <a:gd name="connsiteX216" fmla="*/ 1735783 w 12192000"/>
              <a:gd name="connsiteY216" fmla="*/ 183832 h 1163932"/>
              <a:gd name="connsiteX217" fmla="*/ 1797102 w 12192000"/>
              <a:gd name="connsiteY217" fmla="*/ 188721 h 1163932"/>
              <a:gd name="connsiteX218" fmla="*/ 1845638 w 12192000"/>
              <a:gd name="connsiteY218" fmla="*/ 170206 h 1163932"/>
              <a:gd name="connsiteX219" fmla="*/ 1848980 w 12192000"/>
              <a:gd name="connsiteY219" fmla="*/ 173948 h 1163932"/>
              <a:gd name="connsiteX220" fmla="*/ 1880587 w 12192000"/>
              <a:gd name="connsiteY220" fmla="*/ 171938 h 1163932"/>
              <a:gd name="connsiteX221" fmla="*/ 1995803 w 12192000"/>
              <a:gd name="connsiteY221" fmla="*/ 138279 h 1163932"/>
              <a:gd name="connsiteX222" fmla="*/ 2057448 w 12192000"/>
              <a:gd name="connsiteY222" fmla="*/ 135082 h 1163932"/>
              <a:gd name="connsiteX223" fmla="*/ 2119088 w 12192000"/>
              <a:gd name="connsiteY223" fmla="*/ 119940 h 1163932"/>
              <a:gd name="connsiteX224" fmla="*/ 2138831 w 12192000"/>
              <a:gd name="connsiteY224" fmla="*/ 122626 h 1163932"/>
              <a:gd name="connsiteX225" fmla="*/ 2174180 w 12192000"/>
              <a:gd name="connsiteY225" fmla="*/ 117121 h 1163932"/>
              <a:gd name="connsiteX226" fmla="*/ 2214259 w 12192000"/>
              <a:gd name="connsiteY226" fmla="*/ 116974 h 1163932"/>
              <a:gd name="connsiteX227" fmla="*/ 2264911 w 12192000"/>
              <a:gd name="connsiteY227" fmla="*/ 108071 h 1163932"/>
              <a:gd name="connsiteX228" fmla="*/ 2298963 w 12192000"/>
              <a:gd name="connsiteY228" fmla="*/ 107788 h 1163932"/>
              <a:gd name="connsiteX229" fmla="*/ 2454058 w 12192000"/>
              <a:gd name="connsiteY229" fmla="*/ 73698 h 1163932"/>
              <a:gd name="connsiteX230" fmla="*/ 2534188 w 12192000"/>
              <a:gd name="connsiteY230" fmla="*/ 70162 h 1163932"/>
              <a:gd name="connsiteX231" fmla="*/ 2616912 w 12192000"/>
              <a:gd name="connsiteY231" fmla="*/ 51189 h 1163932"/>
              <a:gd name="connsiteX232" fmla="*/ 2698592 w 12192000"/>
              <a:gd name="connsiteY232" fmla="*/ 42305 h 1163932"/>
              <a:gd name="connsiteX233" fmla="*/ 2891953 w 12192000"/>
              <a:gd name="connsiteY233" fmla="*/ 34973 h 1163932"/>
              <a:gd name="connsiteX234" fmla="*/ 2955508 w 12192000"/>
              <a:gd name="connsiteY234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15729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8929546 w 12192000"/>
              <a:gd name="connsiteY121" fmla="*/ 78543 h 1163932"/>
              <a:gd name="connsiteX122" fmla="*/ 9026654 w 12192000"/>
              <a:gd name="connsiteY122" fmla="*/ 99852 h 1163932"/>
              <a:gd name="connsiteX123" fmla="*/ 9040737 w 12192000"/>
              <a:gd name="connsiteY123" fmla="*/ 105786 h 1163932"/>
              <a:gd name="connsiteX124" fmla="*/ 9052026 w 12192000"/>
              <a:gd name="connsiteY124" fmla="*/ 115808 h 1163932"/>
              <a:gd name="connsiteX125" fmla="*/ 9203241 w 12192000"/>
              <a:gd name="connsiteY125" fmla="*/ 118145 h 1163932"/>
              <a:gd name="connsiteX126" fmla="*/ 9415584 w 12192000"/>
              <a:gd name="connsiteY126" fmla="*/ 163588 h 1163932"/>
              <a:gd name="connsiteX127" fmla="*/ 9505102 w 12192000"/>
              <a:gd name="connsiteY127" fmla="*/ 147474 h 1163932"/>
              <a:gd name="connsiteX128" fmla="*/ 9643040 w 12192000"/>
              <a:gd name="connsiteY128" fmla="*/ 164665 h 1163932"/>
              <a:gd name="connsiteX129" fmla="*/ 9762999 w 12192000"/>
              <a:gd name="connsiteY129" fmla="*/ 169055 h 1163932"/>
              <a:gd name="connsiteX130" fmla="*/ 9776183 w 12192000"/>
              <a:gd name="connsiteY130" fmla="*/ 168623 h 1163932"/>
              <a:gd name="connsiteX131" fmla="*/ 9780532 w 12192000"/>
              <a:gd name="connsiteY131" fmla="*/ 162255 h 1163932"/>
              <a:gd name="connsiteX132" fmla="*/ 9824924 w 12192000"/>
              <a:gd name="connsiteY132" fmla="*/ 158079 h 1163932"/>
              <a:gd name="connsiteX133" fmla="*/ 9910588 w 12192000"/>
              <a:gd name="connsiteY133" fmla="*/ 160759 h 1163932"/>
              <a:gd name="connsiteX134" fmla="*/ 9924173 w 12192000"/>
              <a:gd name="connsiteY134" fmla="*/ 165023 h 1163932"/>
              <a:gd name="connsiteX135" fmla="*/ 10010969 w 12192000"/>
              <a:gd name="connsiteY135" fmla="*/ 162234 h 1163932"/>
              <a:gd name="connsiteX136" fmla="*/ 10070699 w 12192000"/>
              <a:gd name="connsiteY136" fmla="*/ 164286 h 1163932"/>
              <a:gd name="connsiteX137" fmla="*/ 10083825 w 12192000"/>
              <a:gd name="connsiteY137" fmla="*/ 168444 h 1163932"/>
              <a:gd name="connsiteX138" fmla="*/ 10097932 w 12192000"/>
              <a:gd name="connsiteY138" fmla="*/ 161160 h 1163932"/>
              <a:gd name="connsiteX139" fmla="*/ 10101779 w 12192000"/>
              <a:gd name="connsiteY139" fmla="*/ 155488 h 1163932"/>
              <a:gd name="connsiteX140" fmla="*/ 10149437 w 12192000"/>
              <a:gd name="connsiteY140" fmla="*/ 158598 h 1163932"/>
              <a:gd name="connsiteX141" fmla="*/ 10155104 w 12192000"/>
              <a:gd name="connsiteY141" fmla="*/ 158045 h 1163932"/>
              <a:gd name="connsiteX142" fmla="*/ 10250982 w 12192000"/>
              <a:gd name="connsiteY142" fmla="*/ 135074 h 1163932"/>
              <a:gd name="connsiteX143" fmla="*/ 10343301 w 12192000"/>
              <a:gd name="connsiteY143" fmla="*/ 97316 h 1163932"/>
              <a:gd name="connsiteX144" fmla="*/ 10366625 w 12192000"/>
              <a:gd name="connsiteY144" fmla="*/ 85860 h 1163932"/>
              <a:gd name="connsiteX145" fmla="*/ 10433505 w 12192000"/>
              <a:gd name="connsiteY145" fmla="*/ 71432 h 1163932"/>
              <a:gd name="connsiteX146" fmla="*/ 10547510 w 12192000"/>
              <a:gd name="connsiteY146" fmla="*/ 53678 h 1163932"/>
              <a:gd name="connsiteX147" fmla="*/ 10588150 w 12192000"/>
              <a:gd name="connsiteY147" fmla="*/ 38719 h 1163932"/>
              <a:gd name="connsiteX148" fmla="*/ 10589457 w 12192000"/>
              <a:gd name="connsiteY148" fmla="*/ 31728 h 1163932"/>
              <a:gd name="connsiteX149" fmla="*/ 10699976 w 12192000"/>
              <a:gd name="connsiteY149" fmla="*/ 49777 h 1163932"/>
              <a:gd name="connsiteX150" fmla="*/ 10812237 w 12192000"/>
              <a:gd name="connsiteY150" fmla="*/ 52759 h 1163932"/>
              <a:gd name="connsiteX151" fmla="*/ 10869837 w 12192000"/>
              <a:gd name="connsiteY151" fmla="*/ 72227 h 1163932"/>
              <a:gd name="connsiteX152" fmla="*/ 10881770 w 12192000"/>
              <a:gd name="connsiteY152" fmla="*/ 80104 h 1163932"/>
              <a:gd name="connsiteX153" fmla="*/ 10896899 w 12192000"/>
              <a:gd name="connsiteY153" fmla="*/ 77163 h 1163932"/>
              <a:gd name="connsiteX154" fmla="*/ 10901748 w 12192000"/>
              <a:gd name="connsiteY154" fmla="*/ 72784 h 1163932"/>
              <a:gd name="connsiteX155" fmla="*/ 10947419 w 12192000"/>
              <a:gd name="connsiteY155" fmla="*/ 89748 h 1163932"/>
              <a:gd name="connsiteX156" fmla="*/ 10953034 w 12192000"/>
              <a:gd name="connsiteY156" fmla="*/ 90870 h 1163932"/>
              <a:gd name="connsiteX157" fmla="*/ 10992070 w 12192000"/>
              <a:gd name="connsiteY157" fmla="*/ 95273 h 1163932"/>
              <a:gd name="connsiteX158" fmla="*/ 11112372 w 12192000"/>
              <a:gd name="connsiteY158" fmla="*/ 88679 h 1163932"/>
              <a:gd name="connsiteX159" fmla="*/ 11147719 w 12192000"/>
              <a:gd name="connsiteY159" fmla="*/ 86992 h 1163932"/>
              <a:gd name="connsiteX160" fmla="*/ 11172617 w 12192000"/>
              <a:gd name="connsiteY160" fmla="*/ 82697 h 1163932"/>
              <a:gd name="connsiteX161" fmla="*/ 11240397 w 12192000"/>
              <a:gd name="connsiteY161" fmla="*/ 88262 h 1163932"/>
              <a:gd name="connsiteX162" fmla="*/ 11270034 w 12192000"/>
              <a:gd name="connsiteY162" fmla="*/ 98379 h 1163932"/>
              <a:gd name="connsiteX163" fmla="*/ 11293091 w 12192000"/>
              <a:gd name="connsiteY163" fmla="*/ 98474 h 1163932"/>
              <a:gd name="connsiteX164" fmla="*/ 11310949 w 12192000"/>
              <a:gd name="connsiteY164" fmla="*/ 104274 h 1163932"/>
              <a:gd name="connsiteX165" fmla="*/ 11345279 w 12192000"/>
              <a:gd name="connsiteY165" fmla="*/ 101883 h 1163932"/>
              <a:gd name="connsiteX166" fmla="*/ 11354597 w 12192000"/>
              <a:gd name="connsiteY166" fmla="*/ 104385 h 1163932"/>
              <a:gd name="connsiteX167" fmla="*/ 11367725 w 12192000"/>
              <a:gd name="connsiteY167" fmla="*/ 104431 h 1163932"/>
              <a:gd name="connsiteX168" fmla="*/ 11399832 w 12192000"/>
              <a:gd name="connsiteY168" fmla="*/ 117048 h 1163932"/>
              <a:gd name="connsiteX169" fmla="*/ 11487595 w 12192000"/>
              <a:gd name="connsiteY169" fmla="*/ 158754 h 1163932"/>
              <a:gd name="connsiteX170" fmla="*/ 11590850 w 12192000"/>
              <a:gd name="connsiteY170" fmla="*/ 244984 h 1163932"/>
              <a:gd name="connsiteX171" fmla="*/ 11736204 w 12192000"/>
              <a:gd name="connsiteY171" fmla="*/ 283941 h 1163932"/>
              <a:gd name="connsiteX172" fmla="*/ 11760331 w 12192000"/>
              <a:gd name="connsiteY172" fmla="*/ 298368 h 1163932"/>
              <a:gd name="connsiteX173" fmla="*/ 11819139 w 12192000"/>
              <a:gd name="connsiteY173" fmla="*/ 310575 h 1163932"/>
              <a:gd name="connsiteX174" fmla="*/ 11821967 w 12192000"/>
              <a:gd name="connsiteY174" fmla="*/ 312222 h 1163932"/>
              <a:gd name="connsiteX175" fmla="*/ 11847125 w 12192000"/>
              <a:gd name="connsiteY175" fmla="*/ 303833 h 1163932"/>
              <a:gd name="connsiteX176" fmla="*/ 11980134 w 12192000"/>
              <a:gd name="connsiteY176" fmla="*/ 328343 h 1163932"/>
              <a:gd name="connsiteX177" fmla="*/ 12174576 w 12192000"/>
              <a:gd name="connsiteY177" fmla="*/ 382540 h 1163932"/>
              <a:gd name="connsiteX178" fmla="*/ 12192000 w 12192000"/>
              <a:gd name="connsiteY178" fmla="*/ 385665 h 1163932"/>
              <a:gd name="connsiteX179" fmla="*/ 12192000 w 12192000"/>
              <a:gd name="connsiteY179" fmla="*/ 1163932 h 1163932"/>
              <a:gd name="connsiteX180" fmla="*/ 0 w 12192000"/>
              <a:gd name="connsiteY180" fmla="*/ 1163932 h 1163932"/>
              <a:gd name="connsiteX181" fmla="*/ 0 w 12192000"/>
              <a:gd name="connsiteY181" fmla="*/ 489977 h 1163932"/>
              <a:gd name="connsiteX182" fmla="*/ 5331 w 12192000"/>
              <a:gd name="connsiteY182" fmla="*/ 489229 h 1163932"/>
              <a:gd name="connsiteX183" fmla="*/ 39902 w 12192000"/>
              <a:gd name="connsiteY183" fmla="*/ 478716 h 1163932"/>
              <a:gd name="connsiteX184" fmla="*/ 117880 w 12192000"/>
              <a:gd name="connsiteY184" fmla="*/ 427388 h 1163932"/>
              <a:gd name="connsiteX185" fmla="*/ 238140 w 12192000"/>
              <a:gd name="connsiteY185" fmla="*/ 385729 h 1163932"/>
              <a:gd name="connsiteX186" fmla="*/ 249589 w 12192000"/>
              <a:gd name="connsiteY186" fmla="*/ 385949 h 1163932"/>
              <a:gd name="connsiteX187" fmla="*/ 296963 w 12192000"/>
              <a:gd name="connsiteY187" fmla="*/ 362534 h 1163932"/>
              <a:gd name="connsiteX188" fmla="*/ 339235 w 12192000"/>
              <a:gd name="connsiteY188" fmla="*/ 330857 h 1163932"/>
              <a:gd name="connsiteX189" fmla="*/ 447152 w 12192000"/>
              <a:gd name="connsiteY189" fmla="*/ 333855 h 1163932"/>
              <a:gd name="connsiteX190" fmla="*/ 475247 w 12192000"/>
              <a:gd name="connsiteY190" fmla="*/ 343146 h 1163932"/>
              <a:gd name="connsiteX191" fmla="*/ 477967 w 12192000"/>
              <a:gd name="connsiteY191" fmla="*/ 344392 h 1163932"/>
              <a:gd name="connsiteX192" fmla="*/ 527683 w 12192000"/>
              <a:gd name="connsiteY192" fmla="*/ 339655 h 1163932"/>
              <a:gd name="connsiteX193" fmla="*/ 703732 w 12192000"/>
              <a:gd name="connsiteY193" fmla="*/ 323031 h 1163932"/>
              <a:gd name="connsiteX194" fmla="*/ 853391 w 12192000"/>
              <a:gd name="connsiteY194" fmla="*/ 310023 h 1163932"/>
              <a:gd name="connsiteX195" fmla="*/ 925332 w 12192000"/>
              <a:gd name="connsiteY195" fmla="*/ 305118 h 1163932"/>
              <a:gd name="connsiteX196" fmla="*/ 941286 w 12192000"/>
              <a:gd name="connsiteY196" fmla="*/ 295364 h 1163932"/>
              <a:gd name="connsiteX197" fmla="*/ 950845 w 12192000"/>
              <a:gd name="connsiteY197" fmla="*/ 293027 h 1163932"/>
              <a:gd name="connsiteX198" fmla="*/ 953292 w 12192000"/>
              <a:gd name="connsiteY198" fmla="*/ 287324 h 1163932"/>
              <a:gd name="connsiteX199" fmla="*/ 967499 w 12192000"/>
              <a:gd name="connsiteY199" fmla="*/ 280192 h 1163932"/>
              <a:gd name="connsiteX200" fmla="*/ 985161 w 12192000"/>
              <a:gd name="connsiteY200" fmla="*/ 277297 h 1163932"/>
              <a:gd name="connsiteX201" fmla="*/ 1069267 w 12192000"/>
              <a:gd name="connsiteY201" fmla="*/ 269198 h 1163932"/>
              <a:gd name="connsiteX202" fmla="*/ 1138407 w 12192000"/>
              <a:gd name="connsiteY202" fmla="*/ 252999 h 1163932"/>
              <a:gd name="connsiteX203" fmla="*/ 1164931 w 12192000"/>
              <a:gd name="connsiteY203" fmla="*/ 245054 h 1163932"/>
              <a:gd name="connsiteX204" fmla="*/ 1211622 w 12192000"/>
              <a:gd name="connsiteY204" fmla="*/ 227108 h 1163932"/>
              <a:gd name="connsiteX205" fmla="*/ 1274567 w 12192000"/>
              <a:gd name="connsiteY205" fmla="*/ 209812 h 1163932"/>
              <a:gd name="connsiteX206" fmla="*/ 1325029 w 12192000"/>
              <a:gd name="connsiteY206" fmla="*/ 214369 h 1163932"/>
              <a:gd name="connsiteX207" fmla="*/ 1356805 w 12192000"/>
              <a:gd name="connsiteY207" fmla="*/ 210054 h 1163932"/>
              <a:gd name="connsiteX208" fmla="*/ 1468752 w 12192000"/>
              <a:gd name="connsiteY208" fmla="*/ 221036 h 1163932"/>
              <a:gd name="connsiteX209" fmla="*/ 1650750 w 12192000"/>
              <a:gd name="connsiteY209" fmla="*/ 171522 h 1163932"/>
              <a:gd name="connsiteX210" fmla="*/ 1655056 w 12192000"/>
              <a:gd name="connsiteY210" fmla="*/ 178538 h 1163932"/>
              <a:gd name="connsiteX211" fmla="*/ 1683220 w 12192000"/>
              <a:gd name="connsiteY211" fmla="*/ 176084 h 1163932"/>
              <a:gd name="connsiteX212" fmla="*/ 1685599 w 12192000"/>
              <a:gd name="connsiteY212" fmla="*/ 171820 h 1163932"/>
              <a:gd name="connsiteX213" fmla="*/ 1689230 w 12192000"/>
              <a:gd name="connsiteY213" fmla="*/ 171091 h 1163932"/>
              <a:gd name="connsiteX214" fmla="*/ 1691052 w 12192000"/>
              <a:gd name="connsiteY214" fmla="*/ 175010 h 1163932"/>
              <a:gd name="connsiteX215" fmla="*/ 1735783 w 12192000"/>
              <a:gd name="connsiteY215" fmla="*/ 183832 h 1163932"/>
              <a:gd name="connsiteX216" fmla="*/ 1797102 w 12192000"/>
              <a:gd name="connsiteY216" fmla="*/ 188721 h 1163932"/>
              <a:gd name="connsiteX217" fmla="*/ 1845638 w 12192000"/>
              <a:gd name="connsiteY217" fmla="*/ 170206 h 1163932"/>
              <a:gd name="connsiteX218" fmla="*/ 1848980 w 12192000"/>
              <a:gd name="connsiteY218" fmla="*/ 173948 h 1163932"/>
              <a:gd name="connsiteX219" fmla="*/ 1880587 w 12192000"/>
              <a:gd name="connsiteY219" fmla="*/ 171938 h 1163932"/>
              <a:gd name="connsiteX220" fmla="*/ 1995803 w 12192000"/>
              <a:gd name="connsiteY220" fmla="*/ 138279 h 1163932"/>
              <a:gd name="connsiteX221" fmla="*/ 2057448 w 12192000"/>
              <a:gd name="connsiteY221" fmla="*/ 135082 h 1163932"/>
              <a:gd name="connsiteX222" fmla="*/ 2119088 w 12192000"/>
              <a:gd name="connsiteY222" fmla="*/ 119940 h 1163932"/>
              <a:gd name="connsiteX223" fmla="*/ 2138831 w 12192000"/>
              <a:gd name="connsiteY223" fmla="*/ 122626 h 1163932"/>
              <a:gd name="connsiteX224" fmla="*/ 2174180 w 12192000"/>
              <a:gd name="connsiteY224" fmla="*/ 117121 h 1163932"/>
              <a:gd name="connsiteX225" fmla="*/ 2214259 w 12192000"/>
              <a:gd name="connsiteY225" fmla="*/ 116974 h 1163932"/>
              <a:gd name="connsiteX226" fmla="*/ 2264911 w 12192000"/>
              <a:gd name="connsiteY226" fmla="*/ 108071 h 1163932"/>
              <a:gd name="connsiteX227" fmla="*/ 2298963 w 12192000"/>
              <a:gd name="connsiteY227" fmla="*/ 107788 h 1163932"/>
              <a:gd name="connsiteX228" fmla="*/ 2454058 w 12192000"/>
              <a:gd name="connsiteY228" fmla="*/ 73698 h 1163932"/>
              <a:gd name="connsiteX229" fmla="*/ 2534188 w 12192000"/>
              <a:gd name="connsiteY229" fmla="*/ 70162 h 1163932"/>
              <a:gd name="connsiteX230" fmla="*/ 2616912 w 12192000"/>
              <a:gd name="connsiteY230" fmla="*/ 51189 h 1163932"/>
              <a:gd name="connsiteX231" fmla="*/ 2698592 w 12192000"/>
              <a:gd name="connsiteY231" fmla="*/ 42305 h 1163932"/>
              <a:gd name="connsiteX232" fmla="*/ 2891953 w 12192000"/>
              <a:gd name="connsiteY232" fmla="*/ 34973 h 1163932"/>
              <a:gd name="connsiteX233" fmla="*/ 2955508 w 12192000"/>
              <a:gd name="connsiteY233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8929546 w 12192000"/>
              <a:gd name="connsiteY121" fmla="*/ 78543 h 1163932"/>
              <a:gd name="connsiteX122" fmla="*/ 9026654 w 12192000"/>
              <a:gd name="connsiteY122" fmla="*/ 99852 h 1163932"/>
              <a:gd name="connsiteX123" fmla="*/ 9040737 w 12192000"/>
              <a:gd name="connsiteY123" fmla="*/ 105786 h 1163932"/>
              <a:gd name="connsiteX124" fmla="*/ 9052026 w 12192000"/>
              <a:gd name="connsiteY124" fmla="*/ 115808 h 1163932"/>
              <a:gd name="connsiteX125" fmla="*/ 9203241 w 12192000"/>
              <a:gd name="connsiteY125" fmla="*/ 118145 h 1163932"/>
              <a:gd name="connsiteX126" fmla="*/ 9415584 w 12192000"/>
              <a:gd name="connsiteY126" fmla="*/ 163588 h 1163932"/>
              <a:gd name="connsiteX127" fmla="*/ 9505102 w 12192000"/>
              <a:gd name="connsiteY127" fmla="*/ 147474 h 1163932"/>
              <a:gd name="connsiteX128" fmla="*/ 9643040 w 12192000"/>
              <a:gd name="connsiteY128" fmla="*/ 164665 h 1163932"/>
              <a:gd name="connsiteX129" fmla="*/ 9762999 w 12192000"/>
              <a:gd name="connsiteY129" fmla="*/ 169055 h 1163932"/>
              <a:gd name="connsiteX130" fmla="*/ 9776183 w 12192000"/>
              <a:gd name="connsiteY130" fmla="*/ 168623 h 1163932"/>
              <a:gd name="connsiteX131" fmla="*/ 9780532 w 12192000"/>
              <a:gd name="connsiteY131" fmla="*/ 162255 h 1163932"/>
              <a:gd name="connsiteX132" fmla="*/ 9824924 w 12192000"/>
              <a:gd name="connsiteY132" fmla="*/ 158079 h 1163932"/>
              <a:gd name="connsiteX133" fmla="*/ 9910588 w 12192000"/>
              <a:gd name="connsiteY133" fmla="*/ 160759 h 1163932"/>
              <a:gd name="connsiteX134" fmla="*/ 9924173 w 12192000"/>
              <a:gd name="connsiteY134" fmla="*/ 165023 h 1163932"/>
              <a:gd name="connsiteX135" fmla="*/ 10010969 w 12192000"/>
              <a:gd name="connsiteY135" fmla="*/ 162234 h 1163932"/>
              <a:gd name="connsiteX136" fmla="*/ 10070699 w 12192000"/>
              <a:gd name="connsiteY136" fmla="*/ 164286 h 1163932"/>
              <a:gd name="connsiteX137" fmla="*/ 10083825 w 12192000"/>
              <a:gd name="connsiteY137" fmla="*/ 168444 h 1163932"/>
              <a:gd name="connsiteX138" fmla="*/ 10097932 w 12192000"/>
              <a:gd name="connsiteY138" fmla="*/ 161160 h 1163932"/>
              <a:gd name="connsiteX139" fmla="*/ 10101779 w 12192000"/>
              <a:gd name="connsiteY139" fmla="*/ 155488 h 1163932"/>
              <a:gd name="connsiteX140" fmla="*/ 10149437 w 12192000"/>
              <a:gd name="connsiteY140" fmla="*/ 158598 h 1163932"/>
              <a:gd name="connsiteX141" fmla="*/ 10155104 w 12192000"/>
              <a:gd name="connsiteY141" fmla="*/ 158045 h 1163932"/>
              <a:gd name="connsiteX142" fmla="*/ 10250982 w 12192000"/>
              <a:gd name="connsiteY142" fmla="*/ 135074 h 1163932"/>
              <a:gd name="connsiteX143" fmla="*/ 10343301 w 12192000"/>
              <a:gd name="connsiteY143" fmla="*/ 97316 h 1163932"/>
              <a:gd name="connsiteX144" fmla="*/ 10366625 w 12192000"/>
              <a:gd name="connsiteY144" fmla="*/ 85860 h 1163932"/>
              <a:gd name="connsiteX145" fmla="*/ 10433505 w 12192000"/>
              <a:gd name="connsiteY145" fmla="*/ 71432 h 1163932"/>
              <a:gd name="connsiteX146" fmla="*/ 10547510 w 12192000"/>
              <a:gd name="connsiteY146" fmla="*/ 53678 h 1163932"/>
              <a:gd name="connsiteX147" fmla="*/ 10588150 w 12192000"/>
              <a:gd name="connsiteY147" fmla="*/ 38719 h 1163932"/>
              <a:gd name="connsiteX148" fmla="*/ 10589457 w 12192000"/>
              <a:gd name="connsiteY148" fmla="*/ 31728 h 1163932"/>
              <a:gd name="connsiteX149" fmla="*/ 10699976 w 12192000"/>
              <a:gd name="connsiteY149" fmla="*/ 49777 h 1163932"/>
              <a:gd name="connsiteX150" fmla="*/ 10812237 w 12192000"/>
              <a:gd name="connsiteY150" fmla="*/ 52759 h 1163932"/>
              <a:gd name="connsiteX151" fmla="*/ 10869837 w 12192000"/>
              <a:gd name="connsiteY151" fmla="*/ 72227 h 1163932"/>
              <a:gd name="connsiteX152" fmla="*/ 10881770 w 12192000"/>
              <a:gd name="connsiteY152" fmla="*/ 80104 h 1163932"/>
              <a:gd name="connsiteX153" fmla="*/ 10896899 w 12192000"/>
              <a:gd name="connsiteY153" fmla="*/ 77163 h 1163932"/>
              <a:gd name="connsiteX154" fmla="*/ 10901748 w 12192000"/>
              <a:gd name="connsiteY154" fmla="*/ 72784 h 1163932"/>
              <a:gd name="connsiteX155" fmla="*/ 10947419 w 12192000"/>
              <a:gd name="connsiteY155" fmla="*/ 89748 h 1163932"/>
              <a:gd name="connsiteX156" fmla="*/ 10953034 w 12192000"/>
              <a:gd name="connsiteY156" fmla="*/ 90870 h 1163932"/>
              <a:gd name="connsiteX157" fmla="*/ 10992070 w 12192000"/>
              <a:gd name="connsiteY157" fmla="*/ 95273 h 1163932"/>
              <a:gd name="connsiteX158" fmla="*/ 11112372 w 12192000"/>
              <a:gd name="connsiteY158" fmla="*/ 88679 h 1163932"/>
              <a:gd name="connsiteX159" fmla="*/ 11147719 w 12192000"/>
              <a:gd name="connsiteY159" fmla="*/ 86992 h 1163932"/>
              <a:gd name="connsiteX160" fmla="*/ 11172617 w 12192000"/>
              <a:gd name="connsiteY160" fmla="*/ 82697 h 1163932"/>
              <a:gd name="connsiteX161" fmla="*/ 11240397 w 12192000"/>
              <a:gd name="connsiteY161" fmla="*/ 88262 h 1163932"/>
              <a:gd name="connsiteX162" fmla="*/ 11270034 w 12192000"/>
              <a:gd name="connsiteY162" fmla="*/ 98379 h 1163932"/>
              <a:gd name="connsiteX163" fmla="*/ 11293091 w 12192000"/>
              <a:gd name="connsiteY163" fmla="*/ 98474 h 1163932"/>
              <a:gd name="connsiteX164" fmla="*/ 11310949 w 12192000"/>
              <a:gd name="connsiteY164" fmla="*/ 104274 h 1163932"/>
              <a:gd name="connsiteX165" fmla="*/ 11345279 w 12192000"/>
              <a:gd name="connsiteY165" fmla="*/ 101883 h 1163932"/>
              <a:gd name="connsiteX166" fmla="*/ 11354597 w 12192000"/>
              <a:gd name="connsiteY166" fmla="*/ 104385 h 1163932"/>
              <a:gd name="connsiteX167" fmla="*/ 11367725 w 12192000"/>
              <a:gd name="connsiteY167" fmla="*/ 104431 h 1163932"/>
              <a:gd name="connsiteX168" fmla="*/ 11399832 w 12192000"/>
              <a:gd name="connsiteY168" fmla="*/ 117048 h 1163932"/>
              <a:gd name="connsiteX169" fmla="*/ 11487595 w 12192000"/>
              <a:gd name="connsiteY169" fmla="*/ 158754 h 1163932"/>
              <a:gd name="connsiteX170" fmla="*/ 11590850 w 12192000"/>
              <a:gd name="connsiteY170" fmla="*/ 244984 h 1163932"/>
              <a:gd name="connsiteX171" fmla="*/ 11736204 w 12192000"/>
              <a:gd name="connsiteY171" fmla="*/ 283941 h 1163932"/>
              <a:gd name="connsiteX172" fmla="*/ 11760331 w 12192000"/>
              <a:gd name="connsiteY172" fmla="*/ 298368 h 1163932"/>
              <a:gd name="connsiteX173" fmla="*/ 11819139 w 12192000"/>
              <a:gd name="connsiteY173" fmla="*/ 310575 h 1163932"/>
              <a:gd name="connsiteX174" fmla="*/ 11821967 w 12192000"/>
              <a:gd name="connsiteY174" fmla="*/ 312222 h 1163932"/>
              <a:gd name="connsiteX175" fmla="*/ 11847125 w 12192000"/>
              <a:gd name="connsiteY175" fmla="*/ 303833 h 1163932"/>
              <a:gd name="connsiteX176" fmla="*/ 11980134 w 12192000"/>
              <a:gd name="connsiteY176" fmla="*/ 328343 h 1163932"/>
              <a:gd name="connsiteX177" fmla="*/ 12174576 w 12192000"/>
              <a:gd name="connsiteY177" fmla="*/ 382540 h 1163932"/>
              <a:gd name="connsiteX178" fmla="*/ 12192000 w 12192000"/>
              <a:gd name="connsiteY178" fmla="*/ 385665 h 1163932"/>
              <a:gd name="connsiteX179" fmla="*/ 12192000 w 12192000"/>
              <a:gd name="connsiteY179" fmla="*/ 1163932 h 1163932"/>
              <a:gd name="connsiteX180" fmla="*/ 0 w 12192000"/>
              <a:gd name="connsiteY180" fmla="*/ 1163932 h 1163932"/>
              <a:gd name="connsiteX181" fmla="*/ 0 w 12192000"/>
              <a:gd name="connsiteY181" fmla="*/ 489977 h 1163932"/>
              <a:gd name="connsiteX182" fmla="*/ 5331 w 12192000"/>
              <a:gd name="connsiteY182" fmla="*/ 489229 h 1163932"/>
              <a:gd name="connsiteX183" fmla="*/ 39902 w 12192000"/>
              <a:gd name="connsiteY183" fmla="*/ 478716 h 1163932"/>
              <a:gd name="connsiteX184" fmla="*/ 117880 w 12192000"/>
              <a:gd name="connsiteY184" fmla="*/ 427388 h 1163932"/>
              <a:gd name="connsiteX185" fmla="*/ 238140 w 12192000"/>
              <a:gd name="connsiteY185" fmla="*/ 385729 h 1163932"/>
              <a:gd name="connsiteX186" fmla="*/ 249589 w 12192000"/>
              <a:gd name="connsiteY186" fmla="*/ 385949 h 1163932"/>
              <a:gd name="connsiteX187" fmla="*/ 296963 w 12192000"/>
              <a:gd name="connsiteY187" fmla="*/ 362534 h 1163932"/>
              <a:gd name="connsiteX188" fmla="*/ 339235 w 12192000"/>
              <a:gd name="connsiteY188" fmla="*/ 330857 h 1163932"/>
              <a:gd name="connsiteX189" fmla="*/ 447152 w 12192000"/>
              <a:gd name="connsiteY189" fmla="*/ 333855 h 1163932"/>
              <a:gd name="connsiteX190" fmla="*/ 475247 w 12192000"/>
              <a:gd name="connsiteY190" fmla="*/ 343146 h 1163932"/>
              <a:gd name="connsiteX191" fmla="*/ 477967 w 12192000"/>
              <a:gd name="connsiteY191" fmla="*/ 344392 h 1163932"/>
              <a:gd name="connsiteX192" fmla="*/ 527683 w 12192000"/>
              <a:gd name="connsiteY192" fmla="*/ 339655 h 1163932"/>
              <a:gd name="connsiteX193" fmla="*/ 703732 w 12192000"/>
              <a:gd name="connsiteY193" fmla="*/ 323031 h 1163932"/>
              <a:gd name="connsiteX194" fmla="*/ 853391 w 12192000"/>
              <a:gd name="connsiteY194" fmla="*/ 310023 h 1163932"/>
              <a:gd name="connsiteX195" fmla="*/ 925332 w 12192000"/>
              <a:gd name="connsiteY195" fmla="*/ 305118 h 1163932"/>
              <a:gd name="connsiteX196" fmla="*/ 941286 w 12192000"/>
              <a:gd name="connsiteY196" fmla="*/ 295364 h 1163932"/>
              <a:gd name="connsiteX197" fmla="*/ 950845 w 12192000"/>
              <a:gd name="connsiteY197" fmla="*/ 293027 h 1163932"/>
              <a:gd name="connsiteX198" fmla="*/ 953292 w 12192000"/>
              <a:gd name="connsiteY198" fmla="*/ 287324 h 1163932"/>
              <a:gd name="connsiteX199" fmla="*/ 967499 w 12192000"/>
              <a:gd name="connsiteY199" fmla="*/ 280192 h 1163932"/>
              <a:gd name="connsiteX200" fmla="*/ 985161 w 12192000"/>
              <a:gd name="connsiteY200" fmla="*/ 277297 h 1163932"/>
              <a:gd name="connsiteX201" fmla="*/ 1069267 w 12192000"/>
              <a:gd name="connsiteY201" fmla="*/ 269198 h 1163932"/>
              <a:gd name="connsiteX202" fmla="*/ 1138407 w 12192000"/>
              <a:gd name="connsiteY202" fmla="*/ 252999 h 1163932"/>
              <a:gd name="connsiteX203" fmla="*/ 1164931 w 12192000"/>
              <a:gd name="connsiteY203" fmla="*/ 245054 h 1163932"/>
              <a:gd name="connsiteX204" fmla="*/ 1211622 w 12192000"/>
              <a:gd name="connsiteY204" fmla="*/ 227108 h 1163932"/>
              <a:gd name="connsiteX205" fmla="*/ 1274567 w 12192000"/>
              <a:gd name="connsiteY205" fmla="*/ 209812 h 1163932"/>
              <a:gd name="connsiteX206" fmla="*/ 1325029 w 12192000"/>
              <a:gd name="connsiteY206" fmla="*/ 214369 h 1163932"/>
              <a:gd name="connsiteX207" fmla="*/ 1356805 w 12192000"/>
              <a:gd name="connsiteY207" fmla="*/ 210054 h 1163932"/>
              <a:gd name="connsiteX208" fmla="*/ 1468752 w 12192000"/>
              <a:gd name="connsiteY208" fmla="*/ 221036 h 1163932"/>
              <a:gd name="connsiteX209" fmla="*/ 1650750 w 12192000"/>
              <a:gd name="connsiteY209" fmla="*/ 171522 h 1163932"/>
              <a:gd name="connsiteX210" fmla="*/ 1655056 w 12192000"/>
              <a:gd name="connsiteY210" fmla="*/ 178538 h 1163932"/>
              <a:gd name="connsiteX211" fmla="*/ 1683220 w 12192000"/>
              <a:gd name="connsiteY211" fmla="*/ 176084 h 1163932"/>
              <a:gd name="connsiteX212" fmla="*/ 1685599 w 12192000"/>
              <a:gd name="connsiteY212" fmla="*/ 171820 h 1163932"/>
              <a:gd name="connsiteX213" fmla="*/ 1689230 w 12192000"/>
              <a:gd name="connsiteY213" fmla="*/ 171091 h 1163932"/>
              <a:gd name="connsiteX214" fmla="*/ 1691052 w 12192000"/>
              <a:gd name="connsiteY214" fmla="*/ 175010 h 1163932"/>
              <a:gd name="connsiteX215" fmla="*/ 1735783 w 12192000"/>
              <a:gd name="connsiteY215" fmla="*/ 183832 h 1163932"/>
              <a:gd name="connsiteX216" fmla="*/ 1797102 w 12192000"/>
              <a:gd name="connsiteY216" fmla="*/ 188721 h 1163932"/>
              <a:gd name="connsiteX217" fmla="*/ 1845638 w 12192000"/>
              <a:gd name="connsiteY217" fmla="*/ 170206 h 1163932"/>
              <a:gd name="connsiteX218" fmla="*/ 1848980 w 12192000"/>
              <a:gd name="connsiteY218" fmla="*/ 173948 h 1163932"/>
              <a:gd name="connsiteX219" fmla="*/ 1880587 w 12192000"/>
              <a:gd name="connsiteY219" fmla="*/ 171938 h 1163932"/>
              <a:gd name="connsiteX220" fmla="*/ 1995803 w 12192000"/>
              <a:gd name="connsiteY220" fmla="*/ 138279 h 1163932"/>
              <a:gd name="connsiteX221" fmla="*/ 2057448 w 12192000"/>
              <a:gd name="connsiteY221" fmla="*/ 135082 h 1163932"/>
              <a:gd name="connsiteX222" fmla="*/ 2119088 w 12192000"/>
              <a:gd name="connsiteY222" fmla="*/ 119940 h 1163932"/>
              <a:gd name="connsiteX223" fmla="*/ 2138831 w 12192000"/>
              <a:gd name="connsiteY223" fmla="*/ 122626 h 1163932"/>
              <a:gd name="connsiteX224" fmla="*/ 2174180 w 12192000"/>
              <a:gd name="connsiteY224" fmla="*/ 117121 h 1163932"/>
              <a:gd name="connsiteX225" fmla="*/ 2214259 w 12192000"/>
              <a:gd name="connsiteY225" fmla="*/ 116974 h 1163932"/>
              <a:gd name="connsiteX226" fmla="*/ 2264911 w 12192000"/>
              <a:gd name="connsiteY226" fmla="*/ 108071 h 1163932"/>
              <a:gd name="connsiteX227" fmla="*/ 2298963 w 12192000"/>
              <a:gd name="connsiteY227" fmla="*/ 107788 h 1163932"/>
              <a:gd name="connsiteX228" fmla="*/ 2454058 w 12192000"/>
              <a:gd name="connsiteY228" fmla="*/ 73698 h 1163932"/>
              <a:gd name="connsiteX229" fmla="*/ 2534188 w 12192000"/>
              <a:gd name="connsiteY229" fmla="*/ 70162 h 1163932"/>
              <a:gd name="connsiteX230" fmla="*/ 2616912 w 12192000"/>
              <a:gd name="connsiteY230" fmla="*/ 51189 h 1163932"/>
              <a:gd name="connsiteX231" fmla="*/ 2698592 w 12192000"/>
              <a:gd name="connsiteY231" fmla="*/ 42305 h 1163932"/>
              <a:gd name="connsiteX232" fmla="*/ 2891953 w 12192000"/>
              <a:gd name="connsiteY232" fmla="*/ 34973 h 1163932"/>
              <a:gd name="connsiteX233" fmla="*/ 2955508 w 12192000"/>
              <a:gd name="connsiteY233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40737 w 12192000"/>
              <a:gd name="connsiteY122" fmla="*/ 105786 h 1163932"/>
              <a:gd name="connsiteX123" fmla="*/ 9052026 w 12192000"/>
              <a:gd name="connsiteY123" fmla="*/ 115808 h 1163932"/>
              <a:gd name="connsiteX124" fmla="*/ 9203241 w 12192000"/>
              <a:gd name="connsiteY124" fmla="*/ 118145 h 1163932"/>
              <a:gd name="connsiteX125" fmla="*/ 9415584 w 12192000"/>
              <a:gd name="connsiteY125" fmla="*/ 163588 h 1163932"/>
              <a:gd name="connsiteX126" fmla="*/ 9505102 w 12192000"/>
              <a:gd name="connsiteY126" fmla="*/ 147474 h 1163932"/>
              <a:gd name="connsiteX127" fmla="*/ 9643040 w 12192000"/>
              <a:gd name="connsiteY127" fmla="*/ 164665 h 1163932"/>
              <a:gd name="connsiteX128" fmla="*/ 9762999 w 12192000"/>
              <a:gd name="connsiteY128" fmla="*/ 169055 h 1163932"/>
              <a:gd name="connsiteX129" fmla="*/ 9776183 w 12192000"/>
              <a:gd name="connsiteY129" fmla="*/ 168623 h 1163932"/>
              <a:gd name="connsiteX130" fmla="*/ 9780532 w 12192000"/>
              <a:gd name="connsiteY130" fmla="*/ 162255 h 1163932"/>
              <a:gd name="connsiteX131" fmla="*/ 9824924 w 12192000"/>
              <a:gd name="connsiteY131" fmla="*/ 158079 h 1163932"/>
              <a:gd name="connsiteX132" fmla="*/ 9910588 w 12192000"/>
              <a:gd name="connsiteY132" fmla="*/ 160759 h 1163932"/>
              <a:gd name="connsiteX133" fmla="*/ 9924173 w 12192000"/>
              <a:gd name="connsiteY133" fmla="*/ 165023 h 1163932"/>
              <a:gd name="connsiteX134" fmla="*/ 10010969 w 12192000"/>
              <a:gd name="connsiteY134" fmla="*/ 162234 h 1163932"/>
              <a:gd name="connsiteX135" fmla="*/ 10070699 w 12192000"/>
              <a:gd name="connsiteY135" fmla="*/ 164286 h 1163932"/>
              <a:gd name="connsiteX136" fmla="*/ 10083825 w 12192000"/>
              <a:gd name="connsiteY136" fmla="*/ 168444 h 1163932"/>
              <a:gd name="connsiteX137" fmla="*/ 10097932 w 12192000"/>
              <a:gd name="connsiteY137" fmla="*/ 161160 h 1163932"/>
              <a:gd name="connsiteX138" fmla="*/ 10101779 w 12192000"/>
              <a:gd name="connsiteY138" fmla="*/ 155488 h 1163932"/>
              <a:gd name="connsiteX139" fmla="*/ 10149437 w 12192000"/>
              <a:gd name="connsiteY139" fmla="*/ 158598 h 1163932"/>
              <a:gd name="connsiteX140" fmla="*/ 10155104 w 12192000"/>
              <a:gd name="connsiteY140" fmla="*/ 158045 h 1163932"/>
              <a:gd name="connsiteX141" fmla="*/ 10250982 w 12192000"/>
              <a:gd name="connsiteY141" fmla="*/ 135074 h 1163932"/>
              <a:gd name="connsiteX142" fmla="*/ 10343301 w 12192000"/>
              <a:gd name="connsiteY142" fmla="*/ 97316 h 1163932"/>
              <a:gd name="connsiteX143" fmla="*/ 10366625 w 12192000"/>
              <a:gd name="connsiteY143" fmla="*/ 85860 h 1163932"/>
              <a:gd name="connsiteX144" fmla="*/ 10433505 w 12192000"/>
              <a:gd name="connsiteY144" fmla="*/ 71432 h 1163932"/>
              <a:gd name="connsiteX145" fmla="*/ 10547510 w 12192000"/>
              <a:gd name="connsiteY145" fmla="*/ 53678 h 1163932"/>
              <a:gd name="connsiteX146" fmla="*/ 10588150 w 12192000"/>
              <a:gd name="connsiteY146" fmla="*/ 38719 h 1163932"/>
              <a:gd name="connsiteX147" fmla="*/ 10589457 w 12192000"/>
              <a:gd name="connsiteY147" fmla="*/ 31728 h 1163932"/>
              <a:gd name="connsiteX148" fmla="*/ 10699976 w 12192000"/>
              <a:gd name="connsiteY148" fmla="*/ 49777 h 1163932"/>
              <a:gd name="connsiteX149" fmla="*/ 10812237 w 12192000"/>
              <a:gd name="connsiteY149" fmla="*/ 52759 h 1163932"/>
              <a:gd name="connsiteX150" fmla="*/ 10869837 w 12192000"/>
              <a:gd name="connsiteY150" fmla="*/ 72227 h 1163932"/>
              <a:gd name="connsiteX151" fmla="*/ 10881770 w 12192000"/>
              <a:gd name="connsiteY151" fmla="*/ 80104 h 1163932"/>
              <a:gd name="connsiteX152" fmla="*/ 10896899 w 12192000"/>
              <a:gd name="connsiteY152" fmla="*/ 77163 h 1163932"/>
              <a:gd name="connsiteX153" fmla="*/ 10901748 w 12192000"/>
              <a:gd name="connsiteY153" fmla="*/ 72784 h 1163932"/>
              <a:gd name="connsiteX154" fmla="*/ 10947419 w 12192000"/>
              <a:gd name="connsiteY154" fmla="*/ 89748 h 1163932"/>
              <a:gd name="connsiteX155" fmla="*/ 10953034 w 12192000"/>
              <a:gd name="connsiteY155" fmla="*/ 90870 h 1163932"/>
              <a:gd name="connsiteX156" fmla="*/ 10992070 w 12192000"/>
              <a:gd name="connsiteY156" fmla="*/ 95273 h 1163932"/>
              <a:gd name="connsiteX157" fmla="*/ 11112372 w 12192000"/>
              <a:gd name="connsiteY157" fmla="*/ 88679 h 1163932"/>
              <a:gd name="connsiteX158" fmla="*/ 11147719 w 12192000"/>
              <a:gd name="connsiteY158" fmla="*/ 86992 h 1163932"/>
              <a:gd name="connsiteX159" fmla="*/ 11172617 w 12192000"/>
              <a:gd name="connsiteY159" fmla="*/ 82697 h 1163932"/>
              <a:gd name="connsiteX160" fmla="*/ 11240397 w 12192000"/>
              <a:gd name="connsiteY160" fmla="*/ 88262 h 1163932"/>
              <a:gd name="connsiteX161" fmla="*/ 11270034 w 12192000"/>
              <a:gd name="connsiteY161" fmla="*/ 98379 h 1163932"/>
              <a:gd name="connsiteX162" fmla="*/ 11293091 w 12192000"/>
              <a:gd name="connsiteY162" fmla="*/ 98474 h 1163932"/>
              <a:gd name="connsiteX163" fmla="*/ 11310949 w 12192000"/>
              <a:gd name="connsiteY163" fmla="*/ 104274 h 1163932"/>
              <a:gd name="connsiteX164" fmla="*/ 11345279 w 12192000"/>
              <a:gd name="connsiteY164" fmla="*/ 101883 h 1163932"/>
              <a:gd name="connsiteX165" fmla="*/ 11354597 w 12192000"/>
              <a:gd name="connsiteY165" fmla="*/ 104385 h 1163932"/>
              <a:gd name="connsiteX166" fmla="*/ 11367725 w 12192000"/>
              <a:gd name="connsiteY166" fmla="*/ 104431 h 1163932"/>
              <a:gd name="connsiteX167" fmla="*/ 11399832 w 12192000"/>
              <a:gd name="connsiteY167" fmla="*/ 117048 h 1163932"/>
              <a:gd name="connsiteX168" fmla="*/ 11487595 w 12192000"/>
              <a:gd name="connsiteY168" fmla="*/ 158754 h 1163932"/>
              <a:gd name="connsiteX169" fmla="*/ 11590850 w 12192000"/>
              <a:gd name="connsiteY169" fmla="*/ 244984 h 1163932"/>
              <a:gd name="connsiteX170" fmla="*/ 11736204 w 12192000"/>
              <a:gd name="connsiteY170" fmla="*/ 283941 h 1163932"/>
              <a:gd name="connsiteX171" fmla="*/ 11760331 w 12192000"/>
              <a:gd name="connsiteY171" fmla="*/ 298368 h 1163932"/>
              <a:gd name="connsiteX172" fmla="*/ 11819139 w 12192000"/>
              <a:gd name="connsiteY172" fmla="*/ 310575 h 1163932"/>
              <a:gd name="connsiteX173" fmla="*/ 11821967 w 12192000"/>
              <a:gd name="connsiteY173" fmla="*/ 312222 h 1163932"/>
              <a:gd name="connsiteX174" fmla="*/ 11847125 w 12192000"/>
              <a:gd name="connsiteY174" fmla="*/ 303833 h 1163932"/>
              <a:gd name="connsiteX175" fmla="*/ 11980134 w 12192000"/>
              <a:gd name="connsiteY175" fmla="*/ 328343 h 1163932"/>
              <a:gd name="connsiteX176" fmla="*/ 12174576 w 12192000"/>
              <a:gd name="connsiteY176" fmla="*/ 382540 h 1163932"/>
              <a:gd name="connsiteX177" fmla="*/ 12192000 w 12192000"/>
              <a:gd name="connsiteY177" fmla="*/ 385665 h 1163932"/>
              <a:gd name="connsiteX178" fmla="*/ 12192000 w 12192000"/>
              <a:gd name="connsiteY178" fmla="*/ 1163932 h 1163932"/>
              <a:gd name="connsiteX179" fmla="*/ 0 w 12192000"/>
              <a:gd name="connsiteY179" fmla="*/ 1163932 h 1163932"/>
              <a:gd name="connsiteX180" fmla="*/ 0 w 12192000"/>
              <a:gd name="connsiteY180" fmla="*/ 489977 h 1163932"/>
              <a:gd name="connsiteX181" fmla="*/ 5331 w 12192000"/>
              <a:gd name="connsiteY181" fmla="*/ 489229 h 1163932"/>
              <a:gd name="connsiteX182" fmla="*/ 39902 w 12192000"/>
              <a:gd name="connsiteY182" fmla="*/ 478716 h 1163932"/>
              <a:gd name="connsiteX183" fmla="*/ 117880 w 12192000"/>
              <a:gd name="connsiteY183" fmla="*/ 427388 h 1163932"/>
              <a:gd name="connsiteX184" fmla="*/ 238140 w 12192000"/>
              <a:gd name="connsiteY184" fmla="*/ 385729 h 1163932"/>
              <a:gd name="connsiteX185" fmla="*/ 249589 w 12192000"/>
              <a:gd name="connsiteY185" fmla="*/ 385949 h 1163932"/>
              <a:gd name="connsiteX186" fmla="*/ 296963 w 12192000"/>
              <a:gd name="connsiteY186" fmla="*/ 362534 h 1163932"/>
              <a:gd name="connsiteX187" fmla="*/ 339235 w 12192000"/>
              <a:gd name="connsiteY187" fmla="*/ 330857 h 1163932"/>
              <a:gd name="connsiteX188" fmla="*/ 447152 w 12192000"/>
              <a:gd name="connsiteY188" fmla="*/ 333855 h 1163932"/>
              <a:gd name="connsiteX189" fmla="*/ 475247 w 12192000"/>
              <a:gd name="connsiteY189" fmla="*/ 343146 h 1163932"/>
              <a:gd name="connsiteX190" fmla="*/ 477967 w 12192000"/>
              <a:gd name="connsiteY190" fmla="*/ 344392 h 1163932"/>
              <a:gd name="connsiteX191" fmla="*/ 527683 w 12192000"/>
              <a:gd name="connsiteY191" fmla="*/ 339655 h 1163932"/>
              <a:gd name="connsiteX192" fmla="*/ 703732 w 12192000"/>
              <a:gd name="connsiteY192" fmla="*/ 323031 h 1163932"/>
              <a:gd name="connsiteX193" fmla="*/ 853391 w 12192000"/>
              <a:gd name="connsiteY193" fmla="*/ 310023 h 1163932"/>
              <a:gd name="connsiteX194" fmla="*/ 925332 w 12192000"/>
              <a:gd name="connsiteY194" fmla="*/ 305118 h 1163932"/>
              <a:gd name="connsiteX195" fmla="*/ 941286 w 12192000"/>
              <a:gd name="connsiteY195" fmla="*/ 295364 h 1163932"/>
              <a:gd name="connsiteX196" fmla="*/ 950845 w 12192000"/>
              <a:gd name="connsiteY196" fmla="*/ 293027 h 1163932"/>
              <a:gd name="connsiteX197" fmla="*/ 953292 w 12192000"/>
              <a:gd name="connsiteY197" fmla="*/ 287324 h 1163932"/>
              <a:gd name="connsiteX198" fmla="*/ 967499 w 12192000"/>
              <a:gd name="connsiteY198" fmla="*/ 280192 h 1163932"/>
              <a:gd name="connsiteX199" fmla="*/ 985161 w 12192000"/>
              <a:gd name="connsiteY199" fmla="*/ 277297 h 1163932"/>
              <a:gd name="connsiteX200" fmla="*/ 1069267 w 12192000"/>
              <a:gd name="connsiteY200" fmla="*/ 269198 h 1163932"/>
              <a:gd name="connsiteX201" fmla="*/ 1138407 w 12192000"/>
              <a:gd name="connsiteY201" fmla="*/ 252999 h 1163932"/>
              <a:gd name="connsiteX202" fmla="*/ 1164931 w 12192000"/>
              <a:gd name="connsiteY202" fmla="*/ 245054 h 1163932"/>
              <a:gd name="connsiteX203" fmla="*/ 1211622 w 12192000"/>
              <a:gd name="connsiteY203" fmla="*/ 227108 h 1163932"/>
              <a:gd name="connsiteX204" fmla="*/ 1274567 w 12192000"/>
              <a:gd name="connsiteY204" fmla="*/ 209812 h 1163932"/>
              <a:gd name="connsiteX205" fmla="*/ 1325029 w 12192000"/>
              <a:gd name="connsiteY205" fmla="*/ 214369 h 1163932"/>
              <a:gd name="connsiteX206" fmla="*/ 1356805 w 12192000"/>
              <a:gd name="connsiteY206" fmla="*/ 210054 h 1163932"/>
              <a:gd name="connsiteX207" fmla="*/ 1468752 w 12192000"/>
              <a:gd name="connsiteY207" fmla="*/ 221036 h 1163932"/>
              <a:gd name="connsiteX208" fmla="*/ 1650750 w 12192000"/>
              <a:gd name="connsiteY208" fmla="*/ 171522 h 1163932"/>
              <a:gd name="connsiteX209" fmla="*/ 1655056 w 12192000"/>
              <a:gd name="connsiteY209" fmla="*/ 178538 h 1163932"/>
              <a:gd name="connsiteX210" fmla="*/ 1683220 w 12192000"/>
              <a:gd name="connsiteY210" fmla="*/ 176084 h 1163932"/>
              <a:gd name="connsiteX211" fmla="*/ 1685599 w 12192000"/>
              <a:gd name="connsiteY211" fmla="*/ 171820 h 1163932"/>
              <a:gd name="connsiteX212" fmla="*/ 1689230 w 12192000"/>
              <a:gd name="connsiteY212" fmla="*/ 171091 h 1163932"/>
              <a:gd name="connsiteX213" fmla="*/ 1691052 w 12192000"/>
              <a:gd name="connsiteY213" fmla="*/ 175010 h 1163932"/>
              <a:gd name="connsiteX214" fmla="*/ 1735783 w 12192000"/>
              <a:gd name="connsiteY214" fmla="*/ 183832 h 1163932"/>
              <a:gd name="connsiteX215" fmla="*/ 1797102 w 12192000"/>
              <a:gd name="connsiteY215" fmla="*/ 188721 h 1163932"/>
              <a:gd name="connsiteX216" fmla="*/ 1845638 w 12192000"/>
              <a:gd name="connsiteY216" fmla="*/ 170206 h 1163932"/>
              <a:gd name="connsiteX217" fmla="*/ 1848980 w 12192000"/>
              <a:gd name="connsiteY217" fmla="*/ 173948 h 1163932"/>
              <a:gd name="connsiteX218" fmla="*/ 1880587 w 12192000"/>
              <a:gd name="connsiteY218" fmla="*/ 171938 h 1163932"/>
              <a:gd name="connsiteX219" fmla="*/ 1995803 w 12192000"/>
              <a:gd name="connsiteY219" fmla="*/ 138279 h 1163932"/>
              <a:gd name="connsiteX220" fmla="*/ 2057448 w 12192000"/>
              <a:gd name="connsiteY220" fmla="*/ 135082 h 1163932"/>
              <a:gd name="connsiteX221" fmla="*/ 2119088 w 12192000"/>
              <a:gd name="connsiteY221" fmla="*/ 119940 h 1163932"/>
              <a:gd name="connsiteX222" fmla="*/ 2138831 w 12192000"/>
              <a:gd name="connsiteY222" fmla="*/ 122626 h 1163932"/>
              <a:gd name="connsiteX223" fmla="*/ 2174180 w 12192000"/>
              <a:gd name="connsiteY223" fmla="*/ 117121 h 1163932"/>
              <a:gd name="connsiteX224" fmla="*/ 2214259 w 12192000"/>
              <a:gd name="connsiteY224" fmla="*/ 116974 h 1163932"/>
              <a:gd name="connsiteX225" fmla="*/ 2264911 w 12192000"/>
              <a:gd name="connsiteY225" fmla="*/ 108071 h 1163932"/>
              <a:gd name="connsiteX226" fmla="*/ 2298963 w 12192000"/>
              <a:gd name="connsiteY226" fmla="*/ 107788 h 1163932"/>
              <a:gd name="connsiteX227" fmla="*/ 2454058 w 12192000"/>
              <a:gd name="connsiteY227" fmla="*/ 73698 h 1163932"/>
              <a:gd name="connsiteX228" fmla="*/ 2534188 w 12192000"/>
              <a:gd name="connsiteY228" fmla="*/ 70162 h 1163932"/>
              <a:gd name="connsiteX229" fmla="*/ 2616912 w 12192000"/>
              <a:gd name="connsiteY229" fmla="*/ 51189 h 1163932"/>
              <a:gd name="connsiteX230" fmla="*/ 2698592 w 12192000"/>
              <a:gd name="connsiteY230" fmla="*/ 42305 h 1163932"/>
              <a:gd name="connsiteX231" fmla="*/ 2891953 w 12192000"/>
              <a:gd name="connsiteY231" fmla="*/ 34973 h 1163932"/>
              <a:gd name="connsiteX232" fmla="*/ 2955508 w 12192000"/>
              <a:gd name="connsiteY232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40737 w 12192000"/>
              <a:gd name="connsiteY122" fmla="*/ 105786 h 1163932"/>
              <a:gd name="connsiteX123" fmla="*/ 9203241 w 12192000"/>
              <a:gd name="connsiteY123" fmla="*/ 118145 h 1163932"/>
              <a:gd name="connsiteX124" fmla="*/ 9415584 w 12192000"/>
              <a:gd name="connsiteY124" fmla="*/ 163588 h 1163932"/>
              <a:gd name="connsiteX125" fmla="*/ 9505102 w 12192000"/>
              <a:gd name="connsiteY125" fmla="*/ 147474 h 1163932"/>
              <a:gd name="connsiteX126" fmla="*/ 9643040 w 12192000"/>
              <a:gd name="connsiteY126" fmla="*/ 164665 h 1163932"/>
              <a:gd name="connsiteX127" fmla="*/ 9762999 w 12192000"/>
              <a:gd name="connsiteY127" fmla="*/ 169055 h 1163932"/>
              <a:gd name="connsiteX128" fmla="*/ 9776183 w 12192000"/>
              <a:gd name="connsiteY128" fmla="*/ 168623 h 1163932"/>
              <a:gd name="connsiteX129" fmla="*/ 9780532 w 12192000"/>
              <a:gd name="connsiteY129" fmla="*/ 162255 h 1163932"/>
              <a:gd name="connsiteX130" fmla="*/ 9824924 w 12192000"/>
              <a:gd name="connsiteY130" fmla="*/ 158079 h 1163932"/>
              <a:gd name="connsiteX131" fmla="*/ 9910588 w 12192000"/>
              <a:gd name="connsiteY131" fmla="*/ 160759 h 1163932"/>
              <a:gd name="connsiteX132" fmla="*/ 9924173 w 12192000"/>
              <a:gd name="connsiteY132" fmla="*/ 165023 h 1163932"/>
              <a:gd name="connsiteX133" fmla="*/ 10010969 w 12192000"/>
              <a:gd name="connsiteY133" fmla="*/ 162234 h 1163932"/>
              <a:gd name="connsiteX134" fmla="*/ 10070699 w 12192000"/>
              <a:gd name="connsiteY134" fmla="*/ 164286 h 1163932"/>
              <a:gd name="connsiteX135" fmla="*/ 10083825 w 12192000"/>
              <a:gd name="connsiteY135" fmla="*/ 168444 h 1163932"/>
              <a:gd name="connsiteX136" fmla="*/ 10097932 w 12192000"/>
              <a:gd name="connsiteY136" fmla="*/ 161160 h 1163932"/>
              <a:gd name="connsiteX137" fmla="*/ 10101779 w 12192000"/>
              <a:gd name="connsiteY137" fmla="*/ 155488 h 1163932"/>
              <a:gd name="connsiteX138" fmla="*/ 10149437 w 12192000"/>
              <a:gd name="connsiteY138" fmla="*/ 158598 h 1163932"/>
              <a:gd name="connsiteX139" fmla="*/ 10155104 w 12192000"/>
              <a:gd name="connsiteY139" fmla="*/ 158045 h 1163932"/>
              <a:gd name="connsiteX140" fmla="*/ 10250982 w 12192000"/>
              <a:gd name="connsiteY140" fmla="*/ 135074 h 1163932"/>
              <a:gd name="connsiteX141" fmla="*/ 10343301 w 12192000"/>
              <a:gd name="connsiteY141" fmla="*/ 97316 h 1163932"/>
              <a:gd name="connsiteX142" fmla="*/ 10366625 w 12192000"/>
              <a:gd name="connsiteY142" fmla="*/ 85860 h 1163932"/>
              <a:gd name="connsiteX143" fmla="*/ 10433505 w 12192000"/>
              <a:gd name="connsiteY143" fmla="*/ 71432 h 1163932"/>
              <a:gd name="connsiteX144" fmla="*/ 10547510 w 12192000"/>
              <a:gd name="connsiteY144" fmla="*/ 53678 h 1163932"/>
              <a:gd name="connsiteX145" fmla="*/ 10588150 w 12192000"/>
              <a:gd name="connsiteY145" fmla="*/ 38719 h 1163932"/>
              <a:gd name="connsiteX146" fmla="*/ 10589457 w 12192000"/>
              <a:gd name="connsiteY146" fmla="*/ 31728 h 1163932"/>
              <a:gd name="connsiteX147" fmla="*/ 10699976 w 12192000"/>
              <a:gd name="connsiteY147" fmla="*/ 49777 h 1163932"/>
              <a:gd name="connsiteX148" fmla="*/ 10812237 w 12192000"/>
              <a:gd name="connsiteY148" fmla="*/ 52759 h 1163932"/>
              <a:gd name="connsiteX149" fmla="*/ 10869837 w 12192000"/>
              <a:gd name="connsiteY149" fmla="*/ 72227 h 1163932"/>
              <a:gd name="connsiteX150" fmla="*/ 10881770 w 12192000"/>
              <a:gd name="connsiteY150" fmla="*/ 80104 h 1163932"/>
              <a:gd name="connsiteX151" fmla="*/ 10896899 w 12192000"/>
              <a:gd name="connsiteY151" fmla="*/ 77163 h 1163932"/>
              <a:gd name="connsiteX152" fmla="*/ 10901748 w 12192000"/>
              <a:gd name="connsiteY152" fmla="*/ 72784 h 1163932"/>
              <a:gd name="connsiteX153" fmla="*/ 10947419 w 12192000"/>
              <a:gd name="connsiteY153" fmla="*/ 89748 h 1163932"/>
              <a:gd name="connsiteX154" fmla="*/ 10953034 w 12192000"/>
              <a:gd name="connsiteY154" fmla="*/ 90870 h 1163932"/>
              <a:gd name="connsiteX155" fmla="*/ 10992070 w 12192000"/>
              <a:gd name="connsiteY155" fmla="*/ 95273 h 1163932"/>
              <a:gd name="connsiteX156" fmla="*/ 11112372 w 12192000"/>
              <a:gd name="connsiteY156" fmla="*/ 88679 h 1163932"/>
              <a:gd name="connsiteX157" fmla="*/ 11147719 w 12192000"/>
              <a:gd name="connsiteY157" fmla="*/ 86992 h 1163932"/>
              <a:gd name="connsiteX158" fmla="*/ 11172617 w 12192000"/>
              <a:gd name="connsiteY158" fmla="*/ 82697 h 1163932"/>
              <a:gd name="connsiteX159" fmla="*/ 11240397 w 12192000"/>
              <a:gd name="connsiteY159" fmla="*/ 88262 h 1163932"/>
              <a:gd name="connsiteX160" fmla="*/ 11270034 w 12192000"/>
              <a:gd name="connsiteY160" fmla="*/ 98379 h 1163932"/>
              <a:gd name="connsiteX161" fmla="*/ 11293091 w 12192000"/>
              <a:gd name="connsiteY161" fmla="*/ 98474 h 1163932"/>
              <a:gd name="connsiteX162" fmla="*/ 11310949 w 12192000"/>
              <a:gd name="connsiteY162" fmla="*/ 104274 h 1163932"/>
              <a:gd name="connsiteX163" fmla="*/ 11345279 w 12192000"/>
              <a:gd name="connsiteY163" fmla="*/ 101883 h 1163932"/>
              <a:gd name="connsiteX164" fmla="*/ 11354597 w 12192000"/>
              <a:gd name="connsiteY164" fmla="*/ 104385 h 1163932"/>
              <a:gd name="connsiteX165" fmla="*/ 11367725 w 12192000"/>
              <a:gd name="connsiteY165" fmla="*/ 104431 h 1163932"/>
              <a:gd name="connsiteX166" fmla="*/ 11399832 w 12192000"/>
              <a:gd name="connsiteY166" fmla="*/ 117048 h 1163932"/>
              <a:gd name="connsiteX167" fmla="*/ 11487595 w 12192000"/>
              <a:gd name="connsiteY167" fmla="*/ 158754 h 1163932"/>
              <a:gd name="connsiteX168" fmla="*/ 11590850 w 12192000"/>
              <a:gd name="connsiteY168" fmla="*/ 244984 h 1163932"/>
              <a:gd name="connsiteX169" fmla="*/ 11736204 w 12192000"/>
              <a:gd name="connsiteY169" fmla="*/ 283941 h 1163932"/>
              <a:gd name="connsiteX170" fmla="*/ 11760331 w 12192000"/>
              <a:gd name="connsiteY170" fmla="*/ 298368 h 1163932"/>
              <a:gd name="connsiteX171" fmla="*/ 11819139 w 12192000"/>
              <a:gd name="connsiteY171" fmla="*/ 310575 h 1163932"/>
              <a:gd name="connsiteX172" fmla="*/ 11821967 w 12192000"/>
              <a:gd name="connsiteY172" fmla="*/ 312222 h 1163932"/>
              <a:gd name="connsiteX173" fmla="*/ 11847125 w 12192000"/>
              <a:gd name="connsiteY173" fmla="*/ 303833 h 1163932"/>
              <a:gd name="connsiteX174" fmla="*/ 11980134 w 12192000"/>
              <a:gd name="connsiteY174" fmla="*/ 328343 h 1163932"/>
              <a:gd name="connsiteX175" fmla="*/ 12174576 w 12192000"/>
              <a:gd name="connsiteY175" fmla="*/ 382540 h 1163932"/>
              <a:gd name="connsiteX176" fmla="*/ 12192000 w 12192000"/>
              <a:gd name="connsiteY176" fmla="*/ 385665 h 1163932"/>
              <a:gd name="connsiteX177" fmla="*/ 12192000 w 12192000"/>
              <a:gd name="connsiteY177" fmla="*/ 1163932 h 1163932"/>
              <a:gd name="connsiteX178" fmla="*/ 0 w 12192000"/>
              <a:gd name="connsiteY178" fmla="*/ 1163932 h 1163932"/>
              <a:gd name="connsiteX179" fmla="*/ 0 w 12192000"/>
              <a:gd name="connsiteY179" fmla="*/ 489977 h 1163932"/>
              <a:gd name="connsiteX180" fmla="*/ 5331 w 12192000"/>
              <a:gd name="connsiteY180" fmla="*/ 489229 h 1163932"/>
              <a:gd name="connsiteX181" fmla="*/ 39902 w 12192000"/>
              <a:gd name="connsiteY181" fmla="*/ 478716 h 1163932"/>
              <a:gd name="connsiteX182" fmla="*/ 117880 w 12192000"/>
              <a:gd name="connsiteY182" fmla="*/ 427388 h 1163932"/>
              <a:gd name="connsiteX183" fmla="*/ 238140 w 12192000"/>
              <a:gd name="connsiteY183" fmla="*/ 385729 h 1163932"/>
              <a:gd name="connsiteX184" fmla="*/ 249589 w 12192000"/>
              <a:gd name="connsiteY184" fmla="*/ 385949 h 1163932"/>
              <a:gd name="connsiteX185" fmla="*/ 296963 w 12192000"/>
              <a:gd name="connsiteY185" fmla="*/ 362534 h 1163932"/>
              <a:gd name="connsiteX186" fmla="*/ 339235 w 12192000"/>
              <a:gd name="connsiteY186" fmla="*/ 330857 h 1163932"/>
              <a:gd name="connsiteX187" fmla="*/ 447152 w 12192000"/>
              <a:gd name="connsiteY187" fmla="*/ 333855 h 1163932"/>
              <a:gd name="connsiteX188" fmla="*/ 475247 w 12192000"/>
              <a:gd name="connsiteY188" fmla="*/ 343146 h 1163932"/>
              <a:gd name="connsiteX189" fmla="*/ 477967 w 12192000"/>
              <a:gd name="connsiteY189" fmla="*/ 344392 h 1163932"/>
              <a:gd name="connsiteX190" fmla="*/ 527683 w 12192000"/>
              <a:gd name="connsiteY190" fmla="*/ 339655 h 1163932"/>
              <a:gd name="connsiteX191" fmla="*/ 703732 w 12192000"/>
              <a:gd name="connsiteY191" fmla="*/ 323031 h 1163932"/>
              <a:gd name="connsiteX192" fmla="*/ 853391 w 12192000"/>
              <a:gd name="connsiteY192" fmla="*/ 310023 h 1163932"/>
              <a:gd name="connsiteX193" fmla="*/ 925332 w 12192000"/>
              <a:gd name="connsiteY193" fmla="*/ 305118 h 1163932"/>
              <a:gd name="connsiteX194" fmla="*/ 941286 w 12192000"/>
              <a:gd name="connsiteY194" fmla="*/ 295364 h 1163932"/>
              <a:gd name="connsiteX195" fmla="*/ 950845 w 12192000"/>
              <a:gd name="connsiteY195" fmla="*/ 293027 h 1163932"/>
              <a:gd name="connsiteX196" fmla="*/ 953292 w 12192000"/>
              <a:gd name="connsiteY196" fmla="*/ 287324 h 1163932"/>
              <a:gd name="connsiteX197" fmla="*/ 967499 w 12192000"/>
              <a:gd name="connsiteY197" fmla="*/ 280192 h 1163932"/>
              <a:gd name="connsiteX198" fmla="*/ 985161 w 12192000"/>
              <a:gd name="connsiteY198" fmla="*/ 277297 h 1163932"/>
              <a:gd name="connsiteX199" fmla="*/ 1069267 w 12192000"/>
              <a:gd name="connsiteY199" fmla="*/ 269198 h 1163932"/>
              <a:gd name="connsiteX200" fmla="*/ 1138407 w 12192000"/>
              <a:gd name="connsiteY200" fmla="*/ 252999 h 1163932"/>
              <a:gd name="connsiteX201" fmla="*/ 1164931 w 12192000"/>
              <a:gd name="connsiteY201" fmla="*/ 245054 h 1163932"/>
              <a:gd name="connsiteX202" fmla="*/ 1211622 w 12192000"/>
              <a:gd name="connsiteY202" fmla="*/ 227108 h 1163932"/>
              <a:gd name="connsiteX203" fmla="*/ 1274567 w 12192000"/>
              <a:gd name="connsiteY203" fmla="*/ 209812 h 1163932"/>
              <a:gd name="connsiteX204" fmla="*/ 1325029 w 12192000"/>
              <a:gd name="connsiteY204" fmla="*/ 214369 h 1163932"/>
              <a:gd name="connsiteX205" fmla="*/ 1356805 w 12192000"/>
              <a:gd name="connsiteY205" fmla="*/ 210054 h 1163932"/>
              <a:gd name="connsiteX206" fmla="*/ 1468752 w 12192000"/>
              <a:gd name="connsiteY206" fmla="*/ 221036 h 1163932"/>
              <a:gd name="connsiteX207" fmla="*/ 1650750 w 12192000"/>
              <a:gd name="connsiteY207" fmla="*/ 171522 h 1163932"/>
              <a:gd name="connsiteX208" fmla="*/ 1655056 w 12192000"/>
              <a:gd name="connsiteY208" fmla="*/ 178538 h 1163932"/>
              <a:gd name="connsiteX209" fmla="*/ 1683220 w 12192000"/>
              <a:gd name="connsiteY209" fmla="*/ 176084 h 1163932"/>
              <a:gd name="connsiteX210" fmla="*/ 1685599 w 12192000"/>
              <a:gd name="connsiteY210" fmla="*/ 171820 h 1163932"/>
              <a:gd name="connsiteX211" fmla="*/ 1689230 w 12192000"/>
              <a:gd name="connsiteY211" fmla="*/ 171091 h 1163932"/>
              <a:gd name="connsiteX212" fmla="*/ 1691052 w 12192000"/>
              <a:gd name="connsiteY212" fmla="*/ 175010 h 1163932"/>
              <a:gd name="connsiteX213" fmla="*/ 1735783 w 12192000"/>
              <a:gd name="connsiteY213" fmla="*/ 183832 h 1163932"/>
              <a:gd name="connsiteX214" fmla="*/ 1797102 w 12192000"/>
              <a:gd name="connsiteY214" fmla="*/ 188721 h 1163932"/>
              <a:gd name="connsiteX215" fmla="*/ 1845638 w 12192000"/>
              <a:gd name="connsiteY215" fmla="*/ 170206 h 1163932"/>
              <a:gd name="connsiteX216" fmla="*/ 1848980 w 12192000"/>
              <a:gd name="connsiteY216" fmla="*/ 173948 h 1163932"/>
              <a:gd name="connsiteX217" fmla="*/ 1880587 w 12192000"/>
              <a:gd name="connsiteY217" fmla="*/ 171938 h 1163932"/>
              <a:gd name="connsiteX218" fmla="*/ 1995803 w 12192000"/>
              <a:gd name="connsiteY218" fmla="*/ 138279 h 1163932"/>
              <a:gd name="connsiteX219" fmla="*/ 2057448 w 12192000"/>
              <a:gd name="connsiteY219" fmla="*/ 135082 h 1163932"/>
              <a:gd name="connsiteX220" fmla="*/ 2119088 w 12192000"/>
              <a:gd name="connsiteY220" fmla="*/ 119940 h 1163932"/>
              <a:gd name="connsiteX221" fmla="*/ 2138831 w 12192000"/>
              <a:gd name="connsiteY221" fmla="*/ 122626 h 1163932"/>
              <a:gd name="connsiteX222" fmla="*/ 2174180 w 12192000"/>
              <a:gd name="connsiteY222" fmla="*/ 117121 h 1163932"/>
              <a:gd name="connsiteX223" fmla="*/ 2214259 w 12192000"/>
              <a:gd name="connsiteY223" fmla="*/ 116974 h 1163932"/>
              <a:gd name="connsiteX224" fmla="*/ 2264911 w 12192000"/>
              <a:gd name="connsiteY224" fmla="*/ 108071 h 1163932"/>
              <a:gd name="connsiteX225" fmla="*/ 2298963 w 12192000"/>
              <a:gd name="connsiteY225" fmla="*/ 107788 h 1163932"/>
              <a:gd name="connsiteX226" fmla="*/ 2454058 w 12192000"/>
              <a:gd name="connsiteY226" fmla="*/ 73698 h 1163932"/>
              <a:gd name="connsiteX227" fmla="*/ 2534188 w 12192000"/>
              <a:gd name="connsiteY227" fmla="*/ 70162 h 1163932"/>
              <a:gd name="connsiteX228" fmla="*/ 2616912 w 12192000"/>
              <a:gd name="connsiteY228" fmla="*/ 51189 h 1163932"/>
              <a:gd name="connsiteX229" fmla="*/ 2698592 w 12192000"/>
              <a:gd name="connsiteY229" fmla="*/ 42305 h 1163932"/>
              <a:gd name="connsiteX230" fmla="*/ 2891953 w 12192000"/>
              <a:gd name="connsiteY230" fmla="*/ 34973 h 1163932"/>
              <a:gd name="connsiteX231" fmla="*/ 2955508 w 12192000"/>
              <a:gd name="connsiteY231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896773 w 12192000"/>
              <a:gd name="connsiteY119" fmla="*/ 86101 h 1163932"/>
              <a:gd name="connsiteX120" fmla="*/ 8917529 w 12192000"/>
              <a:gd name="connsiteY120" fmla="*/ 82805 h 1163932"/>
              <a:gd name="connsiteX121" fmla="*/ 9026654 w 12192000"/>
              <a:gd name="connsiteY121" fmla="*/ 99852 h 1163932"/>
              <a:gd name="connsiteX122" fmla="*/ 9088505 w 12192000"/>
              <a:gd name="connsiteY122" fmla="*/ 119434 h 1163932"/>
              <a:gd name="connsiteX123" fmla="*/ 9203241 w 12192000"/>
              <a:gd name="connsiteY123" fmla="*/ 118145 h 1163932"/>
              <a:gd name="connsiteX124" fmla="*/ 9415584 w 12192000"/>
              <a:gd name="connsiteY124" fmla="*/ 163588 h 1163932"/>
              <a:gd name="connsiteX125" fmla="*/ 9505102 w 12192000"/>
              <a:gd name="connsiteY125" fmla="*/ 147474 h 1163932"/>
              <a:gd name="connsiteX126" fmla="*/ 9643040 w 12192000"/>
              <a:gd name="connsiteY126" fmla="*/ 164665 h 1163932"/>
              <a:gd name="connsiteX127" fmla="*/ 9762999 w 12192000"/>
              <a:gd name="connsiteY127" fmla="*/ 169055 h 1163932"/>
              <a:gd name="connsiteX128" fmla="*/ 9776183 w 12192000"/>
              <a:gd name="connsiteY128" fmla="*/ 168623 h 1163932"/>
              <a:gd name="connsiteX129" fmla="*/ 9780532 w 12192000"/>
              <a:gd name="connsiteY129" fmla="*/ 162255 h 1163932"/>
              <a:gd name="connsiteX130" fmla="*/ 9824924 w 12192000"/>
              <a:gd name="connsiteY130" fmla="*/ 158079 h 1163932"/>
              <a:gd name="connsiteX131" fmla="*/ 9910588 w 12192000"/>
              <a:gd name="connsiteY131" fmla="*/ 160759 h 1163932"/>
              <a:gd name="connsiteX132" fmla="*/ 9924173 w 12192000"/>
              <a:gd name="connsiteY132" fmla="*/ 165023 h 1163932"/>
              <a:gd name="connsiteX133" fmla="*/ 10010969 w 12192000"/>
              <a:gd name="connsiteY133" fmla="*/ 162234 h 1163932"/>
              <a:gd name="connsiteX134" fmla="*/ 10070699 w 12192000"/>
              <a:gd name="connsiteY134" fmla="*/ 164286 h 1163932"/>
              <a:gd name="connsiteX135" fmla="*/ 10083825 w 12192000"/>
              <a:gd name="connsiteY135" fmla="*/ 168444 h 1163932"/>
              <a:gd name="connsiteX136" fmla="*/ 10097932 w 12192000"/>
              <a:gd name="connsiteY136" fmla="*/ 161160 h 1163932"/>
              <a:gd name="connsiteX137" fmla="*/ 10101779 w 12192000"/>
              <a:gd name="connsiteY137" fmla="*/ 155488 h 1163932"/>
              <a:gd name="connsiteX138" fmla="*/ 10149437 w 12192000"/>
              <a:gd name="connsiteY138" fmla="*/ 158598 h 1163932"/>
              <a:gd name="connsiteX139" fmla="*/ 10155104 w 12192000"/>
              <a:gd name="connsiteY139" fmla="*/ 158045 h 1163932"/>
              <a:gd name="connsiteX140" fmla="*/ 10250982 w 12192000"/>
              <a:gd name="connsiteY140" fmla="*/ 135074 h 1163932"/>
              <a:gd name="connsiteX141" fmla="*/ 10343301 w 12192000"/>
              <a:gd name="connsiteY141" fmla="*/ 97316 h 1163932"/>
              <a:gd name="connsiteX142" fmla="*/ 10366625 w 12192000"/>
              <a:gd name="connsiteY142" fmla="*/ 85860 h 1163932"/>
              <a:gd name="connsiteX143" fmla="*/ 10433505 w 12192000"/>
              <a:gd name="connsiteY143" fmla="*/ 71432 h 1163932"/>
              <a:gd name="connsiteX144" fmla="*/ 10547510 w 12192000"/>
              <a:gd name="connsiteY144" fmla="*/ 53678 h 1163932"/>
              <a:gd name="connsiteX145" fmla="*/ 10588150 w 12192000"/>
              <a:gd name="connsiteY145" fmla="*/ 38719 h 1163932"/>
              <a:gd name="connsiteX146" fmla="*/ 10589457 w 12192000"/>
              <a:gd name="connsiteY146" fmla="*/ 31728 h 1163932"/>
              <a:gd name="connsiteX147" fmla="*/ 10699976 w 12192000"/>
              <a:gd name="connsiteY147" fmla="*/ 49777 h 1163932"/>
              <a:gd name="connsiteX148" fmla="*/ 10812237 w 12192000"/>
              <a:gd name="connsiteY148" fmla="*/ 52759 h 1163932"/>
              <a:gd name="connsiteX149" fmla="*/ 10869837 w 12192000"/>
              <a:gd name="connsiteY149" fmla="*/ 72227 h 1163932"/>
              <a:gd name="connsiteX150" fmla="*/ 10881770 w 12192000"/>
              <a:gd name="connsiteY150" fmla="*/ 80104 h 1163932"/>
              <a:gd name="connsiteX151" fmla="*/ 10896899 w 12192000"/>
              <a:gd name="connsiteY151" fmla="*/ 77163 h 1163932"/>
              <a:gd name="connsiteX152" fmla="*/ 10901748 w 12192000"/>
              <a:gd name="connsiteY152" fmla="*/ 72784 h 1163932"/>
              <a:gd name="connsiteX153" fmla="*/ 10947419 w 12192000"/>
              <a:gd name="connsiteY153" fmla="*/ 89748 h 1163932"/>
              <a:gd name="connsiteX154" fmla="*/ 10953034 w 12192000"/>
              <a:gd name="connsiteY154" fmla="*/ 90870 h 1163932"/>
              <a:gd name="connsiteX155" fmla="*/ 10992070 w 12192000"/>
              <a:gd name="connsiteY155" fmla="*/ 95273 h 1163932"/>
              <a:gd name="connsiteX156" fmla="*/ 11112372 w 12192000"/>
              <a:gd name="connsiteY156" fmla="*/ 88679 h 1163932"/>
              <a:gd name="connsiteX157" fmla="*/ 11147719 w 12192000"/>
              <a:gd name="connsiteY157" fmla="*/ 86992 h 1163932"/>
              <a:gd name="connsiteX158" fmla="*/ 11172617 w 12192000"/>
              <a:gd name="connsiteY158" fmla="*/ 82697 h 1163932"/>
              <a:gd name="connsiteX159" fmla="*/ 11240397 w 12192000"/>
              <a:gd name="connsiteY159" fmla="*/ 88262 h 1163932"/>
              <a:gd name="connsiteX160" fmla="*/ 11270034 w 12192000"/>
              <a:gd name="connsiteY160" fmla="*/ 98379 h 1163932"/>
              <a:gd name="connsiteX161" fmla="*/ 11293091 w 12192000"/>
              <a:gd name="connsiteY161" fmla="*/ 98474 h 1163932"/>
              <a:gd name="connsiteX162" fmla="*/ 11310949 w 12192000"/>
              <a:gd name="connsiteY162" fmla="*/ 104274 h 1163932"/>
              <a:gd name="connsiteX163" fmla="*/ 11345279 w 12192000"/>
              <a:gd name="connsiteY163" fmla="*/ 101883 h 1163932"/>
              <a:gd name="connsiteX164" fmla="*/ 11354597 w 12192000"/>
              <a:gd name="connsiteY164" fmla="*/ 104385 h 1163932"/>
              <a:gd name="connsiteX165" fmla="*/ 11367725 w 12192000"/>
              <a:gd name="connsiteY165" fmla="*/ 104431 h 1163932"/>
              <a:gd name="connsiteX166" fmla="*/ 11399832 w 12192000"/>
              <a:gd name="connsiteY166" fmla="*/ 117048 h 1163932"/>
              <a:gd name="connsiteX167" fmla="*/ 11487595 w 12192000"/>
              <a:gd name="connsiteY167" fmla="*/ 158754 h 1163932"/>
              <a:gd name="connsiteX168" fmla="*/ 11590850 w 12192000"/>
              <a:gd name="connsiteY168" fmla="*/ 244984 h 1163932"/>
              <a:gd name="connsiteX169" fmla="*/ 11736204 w 12192000"/>
              <a:gd name="connsiteY169" fmla="*/ 283941 h 1163932"/>
              <a:gd name="connsiteX170" fmla="*/ 11760331 w 12192000"/>
              <a:gd name="connsiteY170" fmla="*/ 298368 h 1163932"/>
              <a:gd name="connsiteX171" fmla="*/ 11819139 w 12192000"/>
              <a:gd name="connsiteY171" fmla="*/ 310575 h 1163932"/>
              <a:gd name="connsiteX172" fmla="*/ 11821967 w 12192000"/>
              <a:gd name="connsiteY172" fmla="*/ 312222 h 1163932"/>
              <a:gd name="connsiteX173" fmla="*/ 11847125 w 12192000"/>
              <a:gd name="connsiteY173" fmla="*/ 303833 h 1163932"/>
              <a:gd name="connsiteX174" fmla="*/ 11980134 w 12192000"/>
              <a:gd name="connsiteY174" fmla="*/ 328343 h 1163932"/>
              <a:gd name="connsiteX175" fmla="*/ 12174576 w 12192000"/>
              <a:gd name="connsiteY175" fmla="*/ 382540 h 1163932"/>
              <a:gd name="connsiteX176" fmla="*/ 12192000 w 12192000"/>
              <a:gd name="connsiteY176" fmla="*/ 385665 h 1163932"/>
              <a:gd name="connsiteX177" fmla="*/ 12192000 w 12192000"/>
              <a:gd name="connsiteY177" fmla="*/ 1163932 h 1163932"/>
              <a:gd name="connsiteX178" fmla="*/ 0 w 12192000"/>
              <a:gd name="connsiteY178" fmla="*/ 1163932 h 1163932"/>
              <a:gd name="connsiteX179" fmla="*/ 0 w 12192000"/>
              <a:gd name="connsiteY179" fmla="*/ 489977 h 1163932"/>
              <a:gd name="connsiteX180" fmla="*/ 5331 w 12192000"/>
              <a:gd name="connsiteY180" fmla="*/ 489229 h 1163932"/>
              <a:gd name="connsiteX181" fmla="*/ 39902 w 12192000"/>
              <a:gd name="connsiteY181" fmla="*/ 478716 h 1163932"/>
              <a:gd name="connsiteX182" fmla="*/ 117880 w 12192000"/>
              <a:gd name="connsiteY182" fmla="*/ 427388 h 1163932"/>
              <a:gd name="connsiteX183" fmla="*/ 238140 w 12192000"/>
              <a:gd name="connsiteY183" fmla="*/ 385729 h 1163932"/>
              <a:gd name="connsiteX184" fmla="*/ 249589 w 12192000"/>
              <a:gd name="connsiteY184" fmla="*/ 385949 h 1163932"/>
              <a:gd name="connsiteX185" fmla="*/ 296963 w 12192000"/>
              <a:gd name="connsiteY185" fmla="*/ 362534 h 1163932"/>
              <a:gd name="connsiteX186" fmla="*/ 339235 w 12192000"/>
              <a:gd name="connsiteY186" fmla="*/ 330857 h 1163932"/>
              <a:gd name="connsiteX187" fmla="*/ 447152 w 12192000"/>
              <a:gd name="connsiteY187" fmla="*/ 333855 h 1163932"/>
              <a:gd name="connsiteX188" fmla="*/ 475247 w 12192000"/>
              <a:gd name="connsiteY188" fmla="*/ 343146 h 1163932"/>
              <a:gd name="connsiteX189" fmla="*/ 477967 w 12192000"/>
              <a:gd name="connsiteY189" fmla="*/ 344392 h 1163932"/>
              <a:gd name="connsiteX190" fmla="*/ 527683 w 12192000"/>
              <a:gd name="connsiteY190" fmla="*/ 339655 h 1163932"/>
              <a:gd name="connsiteX191" fmla="*/ 703732 w 12192000"/>
              <a:gd name="connsiteY191" fmla="*/ 323031 h 1163932"/>
              <a:gd name="connsiteX192" fmla="*/ 853391 w 12192000"/>
              <a:gd name="connsiteY192" fmla="*/ 310023 h 1163932"/>
              <a:gd name="connsiteX193" fmla="*/ 925332 w 12192000"/>
              <a:gd name="connsiteY193" fmla="*/ 305118 h 1163932"/>
              <a:gd name="connsiteX194" fmla="*/ 941286 w 12192000"/>
              <a:gd name="connsiteY194" fmla="*/ 295364 h 1163932"/>
              <a:gd name="connsiteX195" fmla="*/ 950845 w 12192000"/>
              <a:gd name="connsiteY195" fmla="*/ 293027 h 1163932"/>
              <a:gd name="connsiteX196" fmla="*/ 953292 w 12192000"/>
              <a:gd name="connsiteY196" fmla="*/ 287324 h 1163932"/>
              <a:gd name="connsiteX197" fmla="*/ 967499 w 12192000"/>
              <a:gd name="connsiteY197" fmla="*/ 280192 h 1163932"/>
              <a:gd name="connsiteX198" fmla="*/ 985161 w 12192000"/>
              <a:gd name="connsiteY198" fmla="*/ 277297 h 1163932"/>
              <a:gd name="connsiteX199" fmla="*/ 1069267 w 12192000"/>
              <a:gd name="connsiteY199" fmla="*/ 269198 h 1163932"/>
              <a:gd name="connsiteX200" fmla="*/ 1138407 w 12192000"/>
              <a:gd name="connsiteY200" fmla="*/ 252999 h 1163932"/>
              <a:gd name="connsiteX201" fmla="*/ 1164931 w 12192000"/>
              <a:gd name="connsiteY201" fmla="*/ 245054 h 1163932"/>
              <a:gd name="connsiteX202" fmla="*/ 1211622 w 12192000"/>
              <a:gd name="connsiteY202" fmla="*/ 227108 h 1163932"/>
              <a:gd name="connsiteX203" fmla="*/ 1274567 w 12192000"/>
              <a:gd name="connsiteY203" fmla="*/ 209812 h 1163932"/>
              <a:gd name="connsiteX204" fmla="*/ 1325029 w 12192000"/>
              <a:gd name="connsiteY204" fmla="*/ 214369 h 1163932"/>
              <a:gd name="connsiteX205" fmla="*/ 1356805 w 12192000"/>
              <a:gd name="connsiteY205" fmla="*/ 210054 h 1163932"/>
              <a:gd name="connsiteX206" fmla="*/ 1468752 w 12192000"/>
              <a:gd name="connsiteY206" fmla="*/ 221036 h 1163932"/>
              <a:gd name="connsiteX207" fmla="*/ 1650750 w 12192000"/>
              <a:gd name="connsiteY207" fmla="*/ 171522 h 1163932"/>
              <a:gd name="connsiteX208" fmla="*/ 1655056 w 12192000"/>
              <a:gd name="connsiteY208" fmla="*/ 178538 h 1163932"/>
              <a:gd name="connsiteX209" fmla="*/ 1683220 w 12192000"/>
              <a:gd name="connsiteY209" fmla="*/ 176084 h 1163932"/>
              <a:gd name="connsiteX210" fmla="*/ 1685599 w 12192000"/>
              <a:gd name="connsiteY210" fmla="*/ 171820 h 1163932"/>
              <a:gd name="connsiteX211" fmla="*/ 1689230 w 12192000"/>
              <a:gd name="connsiteY211" fmla="*/ 171091 h 1163932"/>
              <a:gd name="connsiteX212" fmla="*/ 1691052 w 12192000"/>
              <a:gd name="connsiteY212" fmla="*/ 175010 h 1163932"/>
              <a:gd name="connsiteX213" fmla="*/ 1735783 w 12192000"/>
              <a:gd name="connsiteY213" fmla="*/ 183832 h 1163932"/>
              <a:gd name="connsiteX214" fmla="*/ 1797102 w 12192000"/>
              <a:gd name="connsiteY214" fmla="*/ 188721 h 1163932"/>
              <a:gd name="connsiteX215" fmla="*/ 1845638 w 12192000"/>
              <a:gd name="connsiteY215" fmla="*/ 170206 h 1163932"/>
              <a:gd name="connsiteX216" fmla="*/ 1848980 w 12192000"/>
              <a:gd name="connsiteY216" fmla="*/ 173948 h 1163932"/>
              <a:gd name="connsiteX217" fmla="*/ 1880587 w 12192000"/>
              <a:gd name="connsiteY217" fmla="*/ 171938 h 1163932"/>
              <a:gd name="connsiteX218" fmla="*/ 1995803 w 12192000"/>
              <a:gd name="connsiteY218" fmla="*/ 138279 h 1163932"/>
              <a:gd name="connsiteX219" fmla="*/ 2057448 w 12192000"/>
              <a:gd name="connsiteY219" fmla="*/ 135082 h 1163932"/>
              <a:gd name="connsiteX220" fmla="*/ 2119088 w 12192000"/>
              <a:gd name="connsiteY220" fmla="*/ 119940 h 1163932"/>
              <a:gd name="connsiteX221" fmla="*/ 2138831 w 12192000"/>
              <a:gd name="connsiteY221" fmla="*/ 122626 h 1163932"/>
              <a:gd name="connsiteX222" fmla="*/ 2174180 w 12192000"/>
              <a:gd name="connsiteY222" fmla="*/ 117121 h 1163932"/>
              <a:gd name="connsiteX223" fmla="*/ 2214259 w 12192000"/>
              <a:gd name="connsiteY223" fmla="*/ 116974 h 1163932"/>
              <a:gd name="connsiteX224" fmla="*/ 2264911 w 12192000"/>
              <a:gd name="connsiteY224" fmla="*/ 108071 h 1163932"/>
              <a:gd name="connsiteX225" fmla="*/ 2298963 w 12192000"/>
              <a:gd name="connsiteY225" fmla="*/ 107788 h 1163932"/>
              <a:gd name="connsiteX226" fmla="*/ 2454058 w 12192000"/>
              <a:gd name="connsiteY226" fmla="*/ 73698 h 1163932"/>
              <a:gd name="connsiteX227" fmla="*/ 2534188 w 12192000"/>
              <a:gd name="connsiteY227" fmla="*/ 70162 h 1163932"/>
              <a:gd name="connsiteX228" fmla="*/ 2616912 w 12192000"/>
              <a:gd name="connsiteY228" fmla="*/ 51189 h 1163932"/>
              <a:gd name="connsiteX229" fmla="*/ 2698592 w 12192000"/>
              <a:gd name="connsiteY229" fmla="*/ 42305 h 1163932"/>
              <a:gd name="connsiteX230" fmla="*/ 2891953 w 12192000"/>
              <a:gd name="connsiteY230" fmla="*/ 34973 h 1163932"/>
              <a:gd name="connsiteX231" fmla="*/ 2955508 w 12192000"/>
              <a:gd name="connsiteY231" fmla="*/ 929 h 1163932"/>
              <a:gd name="connsiteX0" fmla="*/ 2955508 w 12192000"/>
              <a:gd name="connsiteY0" fmla="*/ 929 h 1163932"/>
              <a:gd name="connsiteX1" fmla="*/ 2973472 w 12192000"/>
              <a:gd name="connsiteY1" fmla="*/ 2369 h 1163932"/>
              <a:gd name="connsiteX2" fmla="*/ 3052621 w 12192000"/>
              <a:gd name="connsiteY2" fmla="*/ 14030 h 1163932"/>
              <a:gd name="connsiteX3" fmla="*/ 3145220 w 12192000"/>
              <a:gd name="connsiteY3" fmla="*/ 16277 h 1163932"/>
              <a:gd name="connsiteX4" fmla="*/ 3233309 w 12192000"/>
              <a:gd name="connsiteY4" fmla="*/ 8968 h 1163932"/>
              <a:gd name="connsiteX5" fmla="*/ 3320851 w 12192000"/>
              <a:gd name="connsiteY5" fmla="*/ 18902 h 1163932"/>
              <a:gd name="connsiteX6" fmla="*/ 3394552 w 12192000"/>
              <a:gd name="connsiteY6" fmla="*/ 38279 h 1163932"/>
              <a:gd name="connsiteX7" fmla="*/ 3462252 w 12192000"/>
              <a:gd name="connsiteY7" fmla="*/ 68646 h 1163932"/>
              <a:gd name="connsiteX8" fmla="*/ 3504799 w 12192000"/>
              <a:gd name="connsiteY8" fmla="*/ 93363 h 1163932"/>
              <a:gd name="connsiteX9" fmla="*/ 3568807 w 12192000"/>
              <a:gd name="connsiteY9" fmla="*/ 84557 h 1163932"/>
              <a:gd name="connsiteX10" fmla="*/ 3571993 w 12192000"/>
              <a:gd name="connsiteY10" fmla="*/ 87105 h 1163932"/>
              <a:gd name="connsiteX11" fmla="*/ 3590879 w 12192000"/>
              <a:gd name="connsiteY11" fmla="*/ 100115 h 1163932"/>
              <a:gd name="connsiteX12" fmla="*/ 3623973 w 12192000"/>
              <a:gd name="connsiteY12" fmla="*/ 93084 h 1163932"/>
              <a:gd name="connsiteX13" fmla="*/ 3636728 w 12192000"/>
              <a:gd name="connsiteY13" fmla="*/ 98019 h 1163932"/>
              <a:gd name="connsiteX14" fmla="*/ 3676976 w 12192000"/>
              <a:gd name="connsiteY14" fmla="*/ 96600 h 1163932"/>
              <a:gd name="connsiteX15" fmla="*/ 3722653 w 12192000"/>
              <a:gd name="connsiteY15" fmla="*/ 115363 h 1163932"/>
              <a:gd name="connsiteX16" fmla="*/ 3775112 w 12192000"/>
              <a:gd name="connsiteY16" fmla="*/ 98970 h 1163932"/>
              <a:gd name="connsiteX17" fmla="*/ 3932956 w 12192000"/>
              <a:gd name="connsiteY17" fmla="*/ 122337 h 1163932"/>
              <a:gd name="connsiteX18" fmla="*/ 4100593 w 12192000"/>
              <a:gd name="connsiteY18" fmla="*/ 163834 h 1163932"/>
              <a:gd name="connsiteX19" fmla="*/ 4316364 w 12192000"/>
              <a:gd name="connsiteY19" fmla="*/ 177453 h 1163932"/>
              <a:gd name="connsiteX20" fmla="*/ 4387387 w 12192000"/>
              <a:gd name="connsiteY20" fmla="*/ 164360 h 1163932"/>
              <a:gd name="connsiteX21" fmla="*/ 4427957 w 12192000"/>
              <a:gd name="connsiteY21" fmla="*/ 177526 h 1163932"/>
              <a:gd name="connsiteX22" fmla="*/ 4502291 w 12192000"/>
              <a:gd name="connsiteY22" fmla="*/ 188197 h 1163932"/>
              <a:gd name="connsiteX23" fmla="*/ 4600771 w 12192000"/>
              <a:gd name="connsiteY23" fmla="*/ 212143 h 1163932"/>
              <a:gd name="connsiteX24" fmla="*/ 4644102 w 12192000"/>
              <a:gd name="connsiteY24" fmla="*/ 210363 h 1163932"/>
              <a:gd name="connsiteX25" fmla="*/ 4652752 w 12192000"/>
              <a:gd name="connsiteY25" fmla="*/ 210902 h 1163932"/>
              <a:gd name="connsiteX26" fmla="*/ 4652896 w 12192000"/>
              <a:gd name="connsiteY26" fmla="*/ 211286 h 1163932"/>
              <a:gd name="connsiteX27" fmla="*/ 4685303 w 12192000"/>
              <a:gd name="connsiteY27" fmla="*/ 212939 h 1163932"/>
              <a:gd name="connsiteX28" fmla="*/ 4690886 w 12192000"/>
              <a:gd name="connsiteY28" fmla="*/ 215767 h 1163932"/>
              <a:gd name="connsiteX29" fmla="*/ 4725430 w 12192000"/>
              <a:gd name="connsiteY29" fmla="*/ 238732 h 1163932"/>
              <a:gd name="connsiteX30" fmla="*/ 4800051 w 12192000"/>
              <a:gd name="connsiteY30" fmla="*/ 231099 h 1163932"/>
              <a:gd name="connsiteX31" fmla="*/ 4875115 w 12192000"/>
              <a:gd name="connsiteY31" fmla="*/ 264350 h 1163932"/>
              <a:gd name="connsiteX32" fmla="*/ 4936450 w 12192000"/>
              <a:gd name="connsiteY32" fmla="*/ 280902 h 1163932"/>
              <a:gd name="connsiteX33" fmla="*/ 5030961 w 12192000"/>
              <a:gd name="connsiteY33" fmla="*/ 305912 h 1163932"/>
              <a:gd name="connsiteX34" fmla="*/ 5082734 w 12192000"/>
              <a:gd name="connsiteY34" fmla="*/ 308581 h 1163932"/>
              <a:gd name="connsiteX35" fmla="*/ 5138799 w 12192000"/>
              <a:gd name="connsiteY35" fmla="*/ 303800 h 1163932"/>
              <a:gd name="connsiteX36" fmla="*/ 5259695 w 12192000"/>
              <a:gd name="connsiteY36" fmla="*/ 330476 h 1163932"/>
              <a:gd name="connsiteX37" fmla="*/ 5359642 w 12192000"/>
              <a:gd name="connsiteY37" fmla="*/ 340575 h 1163932"/>
              <a:gd name="connsiteX38" fmla="*/ 5372918 w 12192000"/>
              <a:gd name="connsiteY38" fmla="*/ 336834 h 1163932"/>
              <a:gd name="connsiteX39" fmla="*/ 5396084 w 12192000"/>
              <a:gd name="connsiteY39" fmla="*/ 328268 h 1163932"/>
              <a:gd name="connsiteX40" fmla="*/ 5414292 w 12192000"/>
              <a:gd name="connsiteY40" fmla="*/ 320863 h 1163932"/>
              <a:gd name="connsiteX41" fmla="*/ 5487276 w 12192000"/>
              <a:gd name="connsiteY41" fmla="*/ 307350 h 1163932"/>
              <a:gd name="connsiteX42" fmla="*/ 5612716 w 12192000"/>
              <a:gd name="connsiteY42" fmla="*/ 308118 h 1163932"/>
              <a:gd name="connsiteX43" fmla="*/ 5864813 w 12192000"/>
              <a:gd name="connsiteY43" fmla="*/ 257852 h 1163932"/>
              <a:gd name="connsiteX44" fmla="*/ 6151392 w 12192000"/>
              <a:gd name="connsiteY44" fmla="*/ 225732 h 1163932"/>
              <a:gd name="connsiteX45" fmla="*/ 6209396 w 12192000"/>
              <a:gd name="connsiteY45" fmla="*/ 220469 h 1163932"/>
              <a:gd name="connsiteX46" fmla="*/ 6269898 w 12192000"/>
              <a:gd name="connsiteY46" fmla="*/ 226300 h 1163932"/>
              <a:gd name="connsiteX47" fmla="*/ 6297029 w 12192000"/>
              <a:gd name="connsiteY47" fmla="*/ 224230 h 1163932"/>
              <a:gd name="connsiteX48" fmla="*/ 6352373 w 12192000"/>
              <a:gd name="connsiteY48" fmla="*/ 209161 h 1163932"/>
              <a:gd name="connsiteX49" fmla="*/ 6353759 w 12192000"/>
              <a:gd name="connsiteY49" fmla="*/ 209135 h 1163932"/>
              <a:gd name="connsiteX50" fmla="*/ 6363346 w 12192000"/>
              <a:gd name="connsiteY50" fmla="*/ 196700 h 1163932"/>
              <a:gd name="connsiteX51" fmla="*/ 6400681 w 12192000"/>
              <a:gd name="connsiteY51" fmla="*/ 204402 h 1163932"/>
              <a:gd name="connsiteX52" fmla="*/ 6402041 w 12192000"/>
              <a:gd name="connsiteY52" fmla="*/ 207073 h 1163932"/>
              <a:gd name="connsiteX53" fmla="*/ 6424912 w 12192000"/>
              <a:gd name="connsiteY53" fmla="*/ 204940 h 1163932"/>
              <a:gd name="connsiteX54" fmla="*/ 6502019 w 12192000"/>
              <a:gd name="connsiteY54" fmla="*/ 198788 h 1163932"/>
              <a:gd name="connsiteX55" fmla="*/ 6518229 w 12192000"/>
              <a:gd name="connsiteY55" fmla="*/ 197839 h 1163932"/>
              <a:gd name="connsiteX56" fmla="*/ 6519089 w 12192000"/>
              <a:gd name="connsiteY56" fmla="*/ 198274 h 1163932"/>
              <a:gd name="connsiteX57" fmla="*/ 6561047 w 12192000"/>
              <a:gd name="connsiteY57" fmla="*/ 182276 h 1163932"/>
              <a:gd name="connsiteX58" fmla="*/ 6595639 w 12192000"/>
              <a:gd name="connsiteY58" fmla="*/ 174596 h 1163932"/>
              <a:gd name="connsiteX59" fmla="*/ 6692265 w 12192000"/>
              <a:gd name="connsiteY59" fmla="*/ 171261 h 1163932"/>
              <a:gd name="connsiteX60" fmla="*/ 6697219 w 12192000"/>
              <a:gd name="connsiteY60" fmla="*/ 171733 h 1163932"/>
              <a:gd name="connsiteX61" fmla="*/ 6713656 w 12192000"/>
              <a:gd name="connsiteY61" fmla="*/ 160032 h 1163932"/>
              <a:gd name="connsiteX62" fmla="*/ 6714383 w 12192000"/>
              <a:gd name="connsiteY62" fmla="*/ 156857 h 1163932"/>
              <a:gd name="connsiteX63" fmla="*/ 6774793 w 12192000"/>
              <a:gd name="connsiteY63" fmla="*/ 166145 h 1163932"/>
              <a:gd name="connsiteX64" fmla="*/ 6782112 w 12192000"/>
              <a:gd name="connsiteY64" fmla="*/ 161687 h 1163932"/>
              <a:gd name="connsiteX65" fmla="*/ 6822392 w 12192000"/>
              <a:gd name="connsiteY65" fmla="*/ 175020 h 1163932"/>
              <a:gd name="connsiteX66" fmla="*/ 6842719 w 12192000"/>
              <a:gd name="connsiteY66" fmla="*/ 178025 h 1163932"/>
              <a:gd name="connsiteX67" fmla="*/ 6878958 w 12192000"/>
              <a:gd name="connsiteY67" fmla="*/ 187256 h 1163932"/>
              <a:gd name="connsiteX68" fmla="*/ 6881972 w 12192000"/>
              <a:gd name="connsiteY68" fmla="*/ 184277 h 1163932"/>
              <a:gd name="connsiteX69" fmla="*/ 6889133 w 12192000"/>
              <a:gd name="connsiteY69" fmla="*/ 187492 h 1163932"/>
              <a:gd name="connsiteX70" fmla="*/ 6894439 w 12192000"/>
              <a:gd name="connsiteY70" fmla="*/ 184074 h 1163932"/>
              <a:gd name="connsiteX71" fmla="*/ 6900419 w 12192000"/>
              <a:gd name="connsiteY71" fmla="*/ 185342 h 1163932"/>
              <a:gd name="connsiteX72" fmla="*/ 6963220 w 12192000"/>
              <a:gd name="connsiteY72" fmla="*/ 173736 h 1163932"/>
              <a:gd name="connsiteX73" fmla="*/ 6976706 w 12192000"/>
              <a:gd name="connsiteY73" fmla="*/ 177326 h 1163932"/>
              <a:gd name="connsiteX74" fmla="*/ 6987064 w 12192000"/>
              <a:gd name="connsiteY74" fmla="*/ 166834 h 1163932"/>
              <a:gd name="connsiteX75" fmla="*/ 7030230 w 12192000"/>
              <a:gd name="connsiteY75" fmla="*/ 166147 h 1163932"/>
              <a:gd name="connsiteX76" fmla="*/ 7045014 w 12192000"/>
              <a:gd name="connsiteY76" fmla="*/ 175533 h 1163932"/>
              <a:gd name="connsiteX77" fmla="*/ 7058714 w 12192000"/>
              <a:gd name="connsiteY77" fmla="*/ 182424 h 1163932"/>
              <a:gd name="connsiteX78" fmla="*/ 7060499 w 12192000"/>
              <a:gd name="connsiteY78" fmla="*/ 182495 h 1163932"/>
              <a:gd name="connsiteX79" fmla="*/ 7078430 w 12192000"/>
              <a:gd name="connsiteY79" fmla="*/ 183225 h 1163932"/>
              <a:gd name="connsiteX80" fmla="*/ 7176563 w 12192000"/>
              <a:gd name="connsiteY80" fmla="*/ 179676 h 1163932"/>
              <a:gd name="connsiteX81" fmla="*/ 7205529 w 12192000"/>
              <a:gd name="connsiteY81" fmla="*/ 187443 h 1163932"/>
              <a:gd name="connsiteX82" fmla="*/ 7310118 w 12192000"/>
              <a:gd name="connsiteY82" fmla="*/ 169037 h 1163932"/>
              <a:gd name="connsiteX83" fmla="*/ 7673859 w 12192000"/>
              <a:gd name="connsiteY83" fmla="*/ 156768 h 1163932"/>
              <a:gd name="connsiteX84" fmla="*/ 7692748 w 12192000"/>
              <a:gd name="connsiteY84" fmla="*/ 167969 h 1163932"/>
              <a:gd name="connsiteX85" fmla="*/ 7756672 w 12192000"/>
              <a:gd name="connsiteY85" fmla="*/ 163804 h 1163932"/>
              <a:gd name="connsiteX86" fmla="*/ 7974189 w 12192000"/>
              <a:gd name="connsiteY86" fmla="*/ 161251 h 1163932"/>
              <a:gd name="connsiteX87" fmla="*/ 8101969 w 12192000"/>
              <a:gd name="connsiteY87" fmla="*/ 150927 h 1163932"/>
              <a:gd name="connsiteX88" fmla="*/ 8106826 w 12192000"/>
              <a:gd name="connsiteY88" fmla="*/ 146285 h 1163932"/>
              <a:gd name="connsiteX89" fmla="*/ 8162058 w 12192000"/>
              <a:gd name="connsiteY89" fmla="*/ 103136 h 1163932"/>
              <a:gd name="connsiteX90" fmla="*/ 8184568 w 12192000"/>
              <a:gd name="connsiteY90" fmla="*/ 100422 h 1163932"/>
              <a:gd name="connsiteX91" fmla="*/ 8228227 w 12192000"/>
              <a:gd name="connsiteY91" fmla="*/ 112404 h 1163932"/>
              <a:gd name="connsiteX92" fmla="*/ 8237963 w 12192000"/>
              <a:gd name="connsiteY92" fmla="*/ 113428 h 1163932"/>
              <a:gd name="connsiteX93" fmla="*/ 8248358 w 12192000"/>
              <a:gd name="connsiteY93" fmla="*/ 112494 h 1163932"/>
              <a:gd name="connsiteX94" fmla="*/ 8249309 w 12192000"/>
              <a:gd name="connsiteY94" fmla="*/ 113130 h 1163932"/>
              <a:gd name="connsiteX95" fmla="*/ 8249997 w 12192000"/>
              <a:gd name="connsiteY95" fmla="*/ 112347 h 1163932"/>
              <a:gd name="connsiteX96" fmla="*/ 8272162 w 12192000"/>
              <a:gd name="connsiteY96" fmla="*/ 110356 h 1163932"/>
              <a:gd name="connsiteX97" fmla="*/ 8292349 w 12192000"/>
              <a:gd name="connsiteY97" fmla="*/ 103912 h 1163932"/>
              <a:gd name="connsiteX98" fmla="*/ 8292491 w 12192000"/>
              <a:gd name="connsiteY98" fmla="*/ 103935 h 1163932"/>
              <a:gd name="connsiteX99" fmla="*/ 8307239 w 12192000"/>
              <a:gd name="connsiteY99" fmla="*/ 101023 h 1163932"/>
              <a:gd name="connsiteX100" fmla="*/ 8339282 w 12192000"/>
              <a:gd name="connsiteY100" fmla="*/ 115374 h 1163932"/>
              <a:gd name="connsiteX101" fmla="*/ 8346156 w 12192000"/>
              <a:gd name="connsiteY101" fmla="*/ 117659 h 1163932"/>
              <a:gd name="connsiteX102" fmla="*/ 8346467 w 12192000"/>
              <a:gd name="connsiteY102" fmla="*/ 117456 h 1163932"/>
              <a:gd name="connsiteX103" fmla="*/ 8354069 w 12192000"/>
              <a:gd name="connsiteY103" fmla="*/ 119374 h 1163932"/>
              <a:gd name="connsiteX104" fmla="*/ 8358687 w 12192000"/>
              <a:gd name="connsiteY104" fmla="*/ 121825 h 1163932"/>
              <a:gd name="connsiteX105" fmla="*/ 8433385 w 12192000"/>
              <a:gd name="connsiteY105" fmla="*/ 106101 h 1163932"/>
              <a:gd name="connsiteX106" fmla="*/ 8533779 w 12192000"/>
              <a:gd name="connsiteY106" fmla="*/ 104806 h 1163932"/>
              <a:gd name="connsiteX107" fmla="*/ 8632833 w 12192000"/>
              <a:gd name="connsiteY107" fmla="*/ 106964 h 1163932"/>
              <a:gd name="connsiteX108" fmla="*/ 8668523 w 12192000"/>
              <a:gd name="connsiteY108" fmla="*/ 109411 h 1163932"/>
              <a:gd name="connsiteX109" fmla="*/ 8732893 w 12192000"/>
              <a:gd name="connsiteY109" fmla="*/ 106423 h 1163932"/>
              <a:gd name="connsiteX110" fmla="*/ 8764071 w 12192000"/>
              <a:gd name="connsiteY110" fmla="*/ 101019 h 1163932"/>
              <a:gd name="connsiteX111" fmla="*/ 8767004 w 12192000"/>
              <a:gd name="connsiteY111" fmla="*/ 97951 h 1163932"/>
              <a:gd name="connsiteX112" fmla="*/ 8772553 w 12192000"/>
              <a:gd name="connsiteY112" fmla="*/ 96746 h 1163932"/>
              <a:gd name="connsiteX113" fmla="*/ 8787201 w 12192000"/>
              <a:gd name="connsiteY113" fmla="*/ 98465 h 1163932"/>
              <a:gd name="connsiteX114" fmla="*/ 8792624 w 12192000"/>
              <a:gd name="connsiteY114" fmla="*/ 99935 h 1163932"/>
              <a:gd name="connsiteX115" fmla="*/ 8800741 w 12192000"/>
              <a:gd name="connsiteY115" fmla="*/ 100329 h 1163932"/>
              <a:gd name="connsiteX116" fmla="*/ 8800966 w 12192000"/>
              <a:gd name="connsiteY116" fmla="*/ 100077 h 1163932"/>
              <a:gd name="connsiteX117" fmla="*/ 8808513 w 12192000"/>
              <a:gd name="connsiteY117" fmla="*/ 100962 h 1163932"/>
              <a:gd name="connsiteX118" fmla="*/ 8845110 w 12192000"/>
              <a:gd name="connsiteY118" fmla="*/ 108611 h 1163932"/>
              <a:gd name="connsiteX119" fmla="*/ 8917529 w 12192000"/>
              <a:gd name="connsiteY119" fmla="*/ 82805 h 1163932"/>
              <a:gd name="connsiteX120" fmla="*/ 9026654 w 12192000"/>
              <a:gd name="connsiteY120" fmla="*/ 99852 h 1163932"/>
              <a:gd name="connsiteX121" fmla="*/ 9088505 w 12192000"/>
              <a:gd name="connsiteY121" fmla="*/ 119434 h 1163932"/>
              <a:gd name="connsiteX122" fmla="*/ 9203241 w 12192000"/>
              <a:gd name="connsiteY122" fmla="*/ 118145 h 1163932"/>
              <a:gd name="connsiteX123" fmla="*/ 9415584 w 12192000"/>
              <a:gd name="connsiteY123" fmla="*/ 163588 h 1163932"/>
              <a:gd name="connsiteX124" fmla="*/ 9505102 w 12192000"/>
              <a:gd name="connsiteY124" fmla="*/ 147474 h 1163932"/>
              <a:gd name="connsiteX125" fmla="*/ 9643040 w 12192000"/>
              <a:gd name="connsiteY125" fmla="*/ 164665 h 1163932"/>
              <a:gd name="connsiteX126" fmla="*/ 9762999 w 12192000"/>
              <a:gd name="connsiteY126" fmla="*/ 169055 h 1163932"/>
              <a:gd name="connsiteX127" fmla="*/ 9776183 w 12192000"/>
              <a:gd name="connsiteY127" fmla="*/ 168623 h 1163932"/>
              <a:gd name="connsiteX128" fmla="*/ 9780532 w 12192000"/>
              <a:gd name="connsiteY128" fmla="*/ 162255 h 1163932"/>
              <a:gd name="connsiteX129" fmla="*/ 9824924 w 12192000"/>
              <a:gd name="connsiteY129" fmla="*/ 158079 h 1163932"/>
              <a:gd name="connsiteX130" fmla="*/ 9910588 w 12192000"/>
              <a:gd name="connsiteY130" fmla="*/ 160759 h 1163932"/>
              <a:gd name="connsiteX131" fmla="*/ 9924173 w 12192000"/>
              <a:gd name="connsiteY131" fmla="*/ 165023 h 1163932"/>
              <a:gd name="connsiteX132" fmla="*/ 10010969 w 12192000"/>
              <a:gd name="connsiteY132" fmla="*/ 162234 h 1163932"/>
              <a:gd name="connsiteX133" fmla="*/ 10070699 w 12192000"/>
              <a:gd name="connsiteY133" fmla="*/ 164286 h 1163932"/>
              <a:gd name="connsiteX134" fmla="*/ 10083825 w 12192000"/>
              <a:gd name="connsiteY134" fmla="*/ 168444 h 1163932"/>
              <a:gd name="connsiteX135" fmla="*/ 10097932 w 12192000"/>
              <a:gd name="connsiteY135" fmla="*/ 161160 h 1163932"/>
              <a:gd name="connsiteX136" fmla="*/ 10101779 w 12192000"/>
              <a:gd name="connsiteY136" fmla="*/ 155488 h 1163932"/>
              <a:gd name="connsiteX137" fmla="*/ 10149437 w 12192000"/>
              <a:gd name="connsiteY137" fmla="*/ 158598 h 1163932"/>
              <a:gd name="connsiteX138" fmla="*/ 10155104 w 12192000"/>
              <a:gd name="connsiteY138" fmla="*/ 158045 h 1163932"/>
              <a:gd name="connsiteX139" fmla="*/ 10250982 w 12192000"/>
              <a:gd name="connsiteY139" fmla="*/ 135074 h 1163932"/>
              <a:gd name="connsiteX140" fmla="*/ 10343301 w 12192000"/>
              <a:gd name="connsiteY140" fmla="*/ 97316 h 1163932"/>
              <a:gd name="connsiteX141" fmla="*/ 10366625 w 12192000"/>
              <a:gd name="connsiteY141" fmla="*/ 85860 h 1163932"/>
              <a:gd name="connsiteX142" fmla="*/ 10433505 w 12192000"/>
              <a:gd name="connsiteY142" fmla="*/ 71432 h 1163932"/>
              <a:gd name="connsiteX143" fmla="*/ 10547510 w 12192000"/>
              <a:gd name="connsiteY143" fmla="*/ 53678 h 1163932"/>
              <a:gd name="connsiteX144" fmla="*/ 10588150 w 12192000"/>
              <a:gd name="connsiteY144" fmla="*/ 38719 h 1163932"/>
              <a:gd name="connsiteX145" fmla="*/ 10589457 w 12192000"/>
              <a:gd name="connsiteY145" fmla="*/ 31728 h 1163932"/>
              <a:gd name="connsiteX146" fmla="*/ 10699976 w 12192000"/>
              <a:gd name="connsiteY146" fmla="*/ 49777 h 1163932"/>
              <a:gd name="connsiteX147" fmla="*/ 10812237 w 12192000"/>
              <a:gd name="connsiteY147" fmla="*/ 52759 h 1163932"/>
              <a:gd name="connsiteX148" fmla="*/ 10869837 w 12192000"/>
              <a:gd name="connsiteY148" fmla="*/ 72227 h 1163932"/>
              <a:gd name="connsiteX149" fmla="*/ 10881770 w 12192000"/>
              <a:gd name="connsiteY149" fmla="*/ 80104 h 1163932"/>
              <a:gd name="connsiteX150" fmla="*/ 10896899 w 12192000"/>
              <a:gd name="connsiteY150" fmla="*/ 77163 h 1163932"/>
              <a:gd name="connsiteX151" fmla="*/ 10901748 w 12192000"/>
              <a:gd name="connsiteY151" fmla="*/ 72784 h 1163932"/>
              <a:gd name="connsiteX152" fmla="*/ 10947419 w 12192000"/>
              <a:gd name="connsiteY152" fmla="*/ 89748 h 1163932"/>
              <a:gd name="connsiteX153" fmla="*/ 10953034 w 12192000"/>
              <a:gd name="connsiteY153" fmla="*/ 90870 h 1163932"/>
              <a:gd name="connsiteX154" fmla="*/ 10992070 w 12192000"/>
              <a:gd name="connsiteY154" fmla="*/ 95273 h 1163932"/>
              <a:gd name="connsiteX155" fmla="*/ 11112372 w 12192000"/>
              <a:gd name="connsiteY155" fmla="*/ 88679 h 1163932"/>
              <a:gd name="connsiteX156" fmla="*/ 11147719 w 12192000"/>
              <a:gd name="connsiteY156" fmla="*/ 86992 h 1163932"/>
              <a:gd name="connsiteX157" fmla="*/ 11172617 w 12192000"/>
              <a:gd name="connsiteY157" fmla="*/ 82697 h 1163932"/>
              <a:gd name="connsiteX158" fmla="*/ 11240397 w 12192000"/>
              <a:gd name="connsiteY158" fmla="*/ 88262 h 1163932"/>
              <a:gd name="connsiteX159" fmla="*/ 11270034 w 12192000"/>
              <a:gd name="connsiteY159" fmla="*/ 98379 h 1163932"/>
              <a:gd name="connsiteX160" fmla="*/ 11293091 w 12192000"/>
              <a:gd name="connsiteY160" fmla="*/ 98474 h 1163932"/>
              <a:gd name="connsiteX161" fmla="*/ 11310949 w 12192000"/>
              <a:gd name="connsiteY161" fmla="*/ 104274 h 1163932"/>
              <a:gd name="connsiteX162" fmla="*/ 11345279 w 12192000"/>
              <a:gd name="connsiteY162" fmla="*/ 101883 h 1163932"/>
              <a:gd name="connsiteX163" fmla="*/ 11354597 w 12192000"/>
              <a:gd name="connsiteY163" fmla="*/ 104385 h 1163932"/>
              <a:gd name="connsiteX164" fmla="*/ 11367725 w 12192000"/>
              <a:gd name="connsiteY164" fmla="*/ 104431 h 1163932"/>
              <a:gd name="connsiteX165" fmla="*/ 11399832 w 12192000"/>
              <a:gd name="connsiteY165" fmla="*/ 117048 h 1163932"/>
              <a:gd name="connsiteX166" fmla="*/ 11487595 w 12192000"/>
              <a:gd name="connsiteY166" fmla="*/ 158754 h 1163932"/>
              <a:gd name="connsiteX167" fmla="*/ 11590850 w 12192000"/>
              <a:gd name="connsiteY167" fmla="*/ 244984 h 1163932"/>
              <a:gd name="connsiteX168" fmla="*/ 11736204 w 12192000"/>
              <a:gd name="connsiteY168" fmla="*/ 283941 h 1163932"/>
              <a:gd name="connsiteX169" fmla="*/ 11760331 w 12192000"/>
              <a:gd name="connsiteY169" fmla="*/ 298368 h 1163932"/>
              <a:gd name="connsiteX170" fmla="*/ 11819139 w 12192000"/>
              <a:gd name="connsiteY170" fmla="*/ 310575 h 1163932"/>
              <a:gd name="connsiteX171" fmla="*/ 11821967 w 12192000"/>
              <a:gd name="connsiteY171" fmla="*/ 312222 h 1163932"/>
              <a:gd name="connsiteX172" fmla="*/ 11847125 w 12192000"/>
              <a:gd name="connsiteY172" fmla="*/ 303833 h 1163932"/>
              <a:gd name="connsiteX173" fmla="*/ 11980134 w 12192000"/>
              <a:gd name="connsiteY173" fmla="*/ 328343 h 1163932"/>
              <a:gd name="connsiteX174" fmla="*/ 12174576 w 12192000"/>
              <a:gd name="connsiteY174" fmla="*/ 382540 h 1163932"/>
              <a:gd name="connsiteX175" fmla="*/ 12192000 w 12192000"/>
              <a:gd name="connsiteY175" fmla="*/ 385665 h 1163932"/>
              <a:gd name="connsiteX176" fmla="*/ 12192000 w 12192000"/>
              <a:gd name="connsiteY176" fmla="*/ 1163932 h 1163932"/>
              <a:gd name="connsiteX177" fmla="*/ 0 w 12192000"/>
              <a:gd name="connsiteY177" fmla="*/ 1163932 h 1163932"/>
              <a:gd name="connsiteX178" fmla="*/ 0 w 12192000"/>
              <a:gd name="connsiteY178" fmla="*/ 489977 h 1163932"/>
              <a:gd name="connsiteX179" fmla="*/ 5331 w 12192000"/>
              <a:gd name="connsiteY179" fmla="*/ 489229 h 1163932"/>
              <a:gd name="connsiteX180" fmla="*/ 39902 w 12192000"/>
              <a:gd name="connsiteY180" fmla="*/ 478716 h 1163932"/>
              <a:gd name="connsiteX181" fmla="*/ 117880 w 12192000"/>
              <a:gd name="connsiteY181" fmla="*/ 427388 h 1163932"/>
              <a:gd name="connsiteX182" fmla="*/ 238140 w 12192000"/>
              <a:gd name="connsiteY182" fmla="*/ 385729 h 1163932"/>
              <a:gd name="connsiteX183" fmla="*/ 249589 w 12192000"/>
              <a:gd name="connsiteY183" fmla="*/ 385949 h 1163932"/>
              <a:gd name="connsiteX184" fmla="*/ 296963 w 12192000"/>
              <a:gd name="connsiteY184" fmla="*/ 362534 h 1163932"/>
              <a:gd name="connsiteX185" fmla="*/ 339235 w 12192000"/>
              <a:gd name="connsiteY185" fmla="*/ 330857 h 1163932"/>
              <a:gd name="connsiteX186" fmla="*/ 447152 w 12192000"/>
              <a:gd name="connsiteY186" fmla="*/ 333855 h 1163932"/>
              <a:gd name="connsiteX187" fmla="*/ 475247 w 12192000"/>
              <a:gd name="connsiteY187" fmla="*/ 343146 h 1163932"/>
              <a:gd name="connsiteX188" fmla="*/ 477967 w 12192000"/>
              <a:gd name="connsiteY188" fmla="*/ 344392 h 1163932"/>
              <a:gd name="connsiteX189" fmla="*/ 527683 w 12192000"/>
              <a:gd name="connsiteY189" fmla="*/ 339655 h 1163932"/>
              <a:gd name="connsiteX190" fmla="*/ 703732 w 12192000"/>
              <a:gd name="connsiteY190" fmla="*/ 323031 h 1163932"/>
              <a:gd name="connsiteX191" fmla="*/ 853391 w 12192000"/>
              <a:gd name="connsiteY191" fmla="*/ 310023 h 1163932"/>
              <a:gd name="connsiteX192" fmla="*/ 925332 w 12192000"/>
              <a:gd name="connsiteY192" fmla="*/ 305118 h 1163932"/>
              <a:gd name="connsiteX193" fmla="*/ 941286 w 12192000"/>
              <a:gd name="connsiteY193" fmla="*/ 295364 h 1163932"/>
              <a:gd name="connsiteX194" fmla="*/ 950845 w 12192000"/>
              <a:gd name="connsiteY194" fmla="*/ 293027 h 1163932"/>
              <a:gd name="connsiteX195" fmla="*/ 953292 w 12192000"/>
              <a:gd name="connsiteY195" fmla="*/ 287324 h 1163932"/>
              <a:gd name="connsiteX196" fmla="*/ 967499 w 12192000"/>
              <a:gd name="connsiteY196" fmla="*/ 280192 h 1163932"/>
              <a:gd name="connsiteX197" fmla="*/ 985161 w 12192000"/>
              <a:gd name="connsiteY197" fmla="*/ 277297 h 1163932"/>
              <a:gd name="connsiteX198" fmla="*/ 1069267 w 12192000"/>
              <a:gd name="connsiteY198" fmla="*/ 269198 h 1163932"/>
              <a:gd name="connsiteX199" fmla="*/ 1138407 w 12192000"/>
              <a:gd name="connsiteY199" fmla="*/ 252999 h 1163932"/>
              <a:gd name="connsiteX200" fmla="*/ 1164931 w 12192000"/>
              <a:gd name="connsiteY200" fmla="*/ 245054 h 1163932"/>
              <a:gd name="connsiteX201" fmla="*/ 1211622 w 12192000"/>
              <a:gd name="connsiteY201" fmla="*/ 227108 h 1163932"/>
              <a:gd name="connsiteX202" fmla="*/ 1274567 w 12192000"/>
              <a:gd name="connsiteY202" fmla="*/ 209812 h 1163932"/>
              <a:gd name="connsiteX203" fmla="*/ 1325029 w 12192000"/>
              <a:gd name="connsiteY203" fmla="*/ 214369 h 1163932"/>
              <a:gd name="connsiteX204" fmla="*/ 1356805 w 12192000"/>
              <a:gd name="connsiteY204" fmla="*/ 210054 h 1163932"/>
              <a:gd name="connsiteX205" fmla="*/ 1468752 w 12192000"/>
              <a:gd name="connsiteY205" fmla="*/ 221036 h 1163932"/>
              <a:gd name="connsiteX206" fmla="*/ 1650750 w 12192000"/>
              <a:gd name="connsiteY206" fmla="*/ 171522 h 1163932"/>
              <a:gd name="connsiteX207" fmla="*/ 1655056 w 12192000"/>
              <a:gd name="connsiteY207" fmla="*/ 178538 h 1163932"/>
              <a:gd name="connsiteX208" fmla="*/ 1683220 w 12192000"/>
              <a:gd name="connsiteY208" fmla="*/ 176084 h 1163932"/>
              <a:gd name="connsiteX209" fmla="*/ 1685599 w 12192000"/>
              <a:gd name="connsiteY209" fmla="*/ 171820 h 1163932"/>
              <a:gd name="connsiteX210" fmla="*/ 1689230 w 12192000"/>
              <a:gd name="connsiteY210" fmla="*/ 171091 h 1163932"/>
              <a:gd name="connsiteX211" fmla="*/ 1691052 w 12192000"/>
              <a:gd name="connsiteY211" fmla="*/ 175010 h 1163932"/>
              <a:gd name="connsiteX212" fmla="*/ 1735783 w 12192000"/>
              <a:gd name="connsiteY212" fmla="*/ 183832 h 1163932"/>
              <a:gd name="connsiteX213" fmla="*/ 1797102 w 12192000"/>
              <a:gd name="connsiteY213" fmla="*/ 188721 h 1163932"/>
              <a:gd name="connsiteX214" fmla="*/ 1845638 w 12192000"/>
              <a:gd name="connsiteY214" fmla="*/ 170206 h 1163932"/>
              <a:gd name="connsiteX215" fmla="*/ 1848980 w 12192000"/>
              <a:gd name="connsiteY215" fmla="*/ 173948 h 1163932"/>
              <a:gd name="connsiteX216" fmla="*/ 1880587 w 12192000"/>
              <a:gd name="connsiteY216" fmla="*/ 171938 h 1163932"/>
              <a:gd name="connsiteX217" fmla="*/ 1995803 w 12192000"/>
              <a:gd name="connsiteY217" fmla="*/ 138279 h 1163932"/>
              <a:gd name="connsiteX218" fmla="*/ 2057448 w 12192000"/>
              <a:gd name="connsiteY218" fmla="*/ 135082 h 1163932"/>
              <a:gd name="connsiteX219" fmla="*/ 2119088 w 12192000"/>
              <a:gd name="connsiteY219" fmla="*/ 119940 h 1163932"/>
              <a:gd name="connsiteX220" fmla="*/ 2138831 w 12192000"/>
              <a:gd name="connsiteY220" fmla="*/ 122626 h 1163932"/>
              <a:gd name="connsiteX221" fmla="*/ 2174180 w 12192000"/>
              <a:gd name="connsiteY221" fmla="*/ 117121 h 1163932"/>
              <a:gd name="connsiteX222" fmla="*/ 2214259 w 12192000"/>
              <a:gd name="connsiteY222" fmla="*/ 116974 h 1163932"/>
              <a:gd name="connsiteX223" fmla="*/ 2264911 w 12192000"/>
              <a:gd name="connsiteY223" fmla="*/ 108071 h 1163932"/>
              <a:gd name="connsiteX224" fmla="*/ 2298963 w 12192000"/>
              <a:gd name="connsiteY224" fmla="*/ 107788 h 1163932"/>
              <a:gd name="connsiteX225" fmla="*/ 2454058 w 12192000"/>
              <a:gd name="connsiteY225" fmla="*/ 73698 h 1163932"/>
              <a:gd name="connsiteX226" fmla="*/ 2534188 w 12192000"/>
              <a:gd name="connsiteY226" fmla="*/ 70162 h 1163932"/>
              <a:gd name="connsiteX227" fmla="*/ 2616912 w 12192000"/>
              <a:gd name="connsiteY227" fmla="*/ 51189 h 1163932"/>
              <a:gd name="connsiteX228" fmla="*/ 2698592 w 12192000"/>
              <a:gd name="connsiteY228" fmla="*/ 42305 h 1163932"/>
              <a:gd name="connsiteX229" fmla="*/ 2891953 w 12192000"/>
              <a:gd name="connsiteY229" fmla="*/ 34973 h 1163932"/>
              <a:gd name="connsiteX230" fmla="*/ 2955508 w 12192000"/>
              <a:gd name="connsiteY230" fmla="*/ 929 h 1163932"/>
              <a:gd name="connsiteX0" fmla="*/ 2891953 w 12192000"/>
              <a:gd name="connsiteY0" fmla="*/ 33056 h 1162015"/>
              <a:gd name="connsiteX1" fmla="*/ 2973472 w 12192000"/>
              <a:gd name="connsiteY1" fmla="*/ 452 h 1162015"/>
              <a:gd name="connsiteX2" fmla="*/ 3052621 w 12192000"/>
              <a:gd name="connsiteY2" fmla="*/ 12113 h 1162015"/>
              <a:gd name="connsiteX3" fmla="*/ 3145220 w 12192000"/>
              <a:gd name="connsiteY3" fmla="*/ 14360 h 1162015"/>
              <a:gd name="connsiteX4" fmla="*/ 3233309 w 12192000"/>
              <a:gd name="connsiteY4" fmla="*/ 7051 h 1162015"/>
              <a:gd name="connsiteX5" fmla="*/ 3320851 w 12192000"/>
              <a:gd name="connsiteY5" fmla="*/ 16985 h 1162015"/>
              <a:gd name="connsiteX6" fmla="*/ 3394552 w 12192000"/>
              <a:gd name="connsiteY6" fmla="*/ 36362 h 1162015"/>
              <a:gd name="connsiteX7" fmla="*/ 3462252 w 12192000"/>
              <a:gd name="connsiteY7" fmla="*/ 66729 h 1162015"/>
              <a:gd name="connsiteX8" fmla="*/ 3504799 w 12192000"/>
              <a:gd name="connsiteY8" fmla="*/ 91446 h 1162015"/>
              <a:gd name="connsiteX9" fmla="*/ 3568807 w 12192000"/>
              <a:gd name="connsiteY9" fmla="*/ 82640 h 1162015"/>
              <a:gd name="connsiteX10" fmla="*/ 3571993 w 12192000"/>
              <a:gd name="connsiteY10" fmla="*/ 85188 h 1162015"/>
              <a:gd name="connsiteX11" fmla="*/ 3590879 w 12192000"/>
              <a:gd name="connsiteY11" fmla="*/ 98198 h 1162015"/>
              <a:gd name="connsiteX12" fmla="*/ 3623973 w 12192000"/>
              <a:gd name="connsiteY12" fmla="*/ 91167 h 1162015"/>
              <a:gd name="connsiteX13" fmla="*/ 3636728 w 12192000"/>
              <a:gd name="connsiteY13" fmla="*/ 96102 h 1162015"/>
              <a:gd name="connsiteX14" fmla="*/ 3676976 w 12192000"/>
              <a:gd name="connsiteY14" fmla="*/ 94683 h 1162015"/>
              <a:gd name="connsiteX15" fmla="*/ 3722653 w 12192000"/>
              <a:gd name="connsiteY15" fmla="*/ 113446 h 1162015"/>
              <a:gd name="connsiteX16" fmla="*/ 3775112 w 12192000"/>
              <a:gd name="connsiteY16" fmla="*/ 97053 h 1162015"/>
              <a:gd name="connsiteX17" fmla="*/ 3932956 w 12192000"/>
              <a:gd name="connsiteY17" fmla="*/ 120420 h 1162015"/>
              <a:gd name="connsiteX18" fmla="*/ 4100593 w 12192000"/>
              <a:gd name="connsiteY18" fmla="*/ 161917 h 1162015"/>
              <a:gd name="connsiteX19" fmla="*/ 4316364 w 12192000"/>
              <a:gd name="connsiteY19" fmla="*/ 175536 h 1162015"/>
              <a:gd name="connsiteX20" fmla="*/ 4387387 w 12192000"/>
              <a:gd name="connsiteY20" fmla="*/ 162443 h 1162015"/>
              <a:gd name="connsiteX21" fmla="*/ 4427957 w 12192000"/>
              <a:gd name="connsiteY21" fmla="*/ 175609 h 1162015"/>
              <a:gd name="connsiteX22" fmla="*/ 4502291 w 12192000"/>
              <a:gd name="connsiteY22" fmla="*/ 186280 h 1162015"/>
              <a:gd name="connsiteX23" fmla="*/ 4600771 w 12192000"/>
              <a:gd name="connsiteY23" fmla="*/ 210226 h 1162015"/>
              <a:gd name="connsiteX24" fmla="*/ 4644102 w 12192000"/>
              <a:gd name="connsiteY24" fmla="*/ 208446 h 1162015"/>
              <a:gd name="connsiteX25" fmla="*/ 4652752 w 12192000"/>
              <a:gd name="connsiteY25" fmla="*/ 208985 h 1162015"/>
              <a:gd name="connsiteX26" fmla="*/ 4652896 w 12192000"/>
              <a:gd name="connsiteY26" fmla="*/ 209369 h 1162015"/>
              <a:gd name="connsiteX27" fmla="*/ 4685303 w 12192000"/>
              <a:gd name="connsiteY27" fmla="*/ 211022 h 1162015"/>
              <a:gd name="connsiteX28" fmla="*/ 4690886 w 12192000"/>
              <a:gd name="connsiteY28" fmla="*/ 213850 h 1162015"/>
              <a:gd name="connsiteX29" fmla="*/ 4725430 w 12192000"/>
              <a:gd name="connsiteY29" fmla="*/ 236815 h 1162015"/>
              <a:gd name="connsiteX30" fmla="*/ 4800051 w 12192000"/>
              <a:gd name="connsiteY30" fmla="*/ 229182 h 1162015"/>
              <a:gd name="connsiteX31" fmla="*/ 4875115 w 12192000"/>
              <a:gd name="connsiteY31" fmla="*/ 262433 h 1162015"/>
              <a:gd name="connsiteX32" fmla="*/ 4936450 w 12192000"/>
              <a:gd name="connsiteY32" fmla="*/ 278985 h 1162015"/>
              <a:gd name="connsiteX33" fmla="*/ 5030961 w 12192000"/>
              <a:gd name="connsiteY33" fmla="*/ 303995 h 1162015"/>
              <a:gd name="connsiteX34" fmla="*/ 5082734 w 12192000"/>
              <a:gd name="connsiteY34" fmla="*/ 306664 h 1162015"/>
              <a:gd name="connsiteX35" fmla="*/ 5138799 w 12192000"/>
              <a:gd name="connsiteY35" fmla="*/ 301883 h 1162015"/>
              <a:gd name="connsiteX36" fmla="*/ 5259695 w 12192000"/>
              <a:gd name="connsiteY36" fmla="*/ 328559 h 1162015"/>
              <a:gd name="connsiteX37" fmla="*/ 5359642 w 12192000"/>
              <a:gd name="connsiteY37" fmla="*/ 338658 h 1162015"/>
              <a:gd name="connsiteX38" fmla="*/ 5372918 w 12192000"/>
              <a:gd name="connsiteY38" fmla="*/ 334917 h 1162015"/>
              <a:gd name="connsiteX39" fmla="*/ 5396084 w 12192000"/>
              <a:gd name="connsiteY39" fmla="*/ 326351 h 1162015"/>
              <a:gd name="connsiteX40" fmla="*/ 5414292 w 12192000"/>
              <a:gd name="connsiteY40" fmla="*/ 318946 h 1162015"/>
              <a:gd name="connsiteX41" fmla="*/ 5487276 w 12192000"/>
              <a:gd name="connsiteY41" fmla="*/ 305433 h 1162015"/>
              <a:gd name="connsiteX42" fmla="*/ 5612716 w 12192000"/>
              <a:gd name="connsiteY42" fmla="*/ 306201 h 1162015"/>
              <a:gd name="connsiteX43" fmla="*/ 5864813 w 12192000"/>
              <a:gd name="connsiteY43" fmla="*/ 255935 h 1162015"/>
              <a:gd name="connsiteX44" fmla="*/ 6151392 w 12192000"/>
              <a:gd name="connsiteY44" fmla="*/ 223815 h 1162015"/>
              <a:gd name="connsiteX45" fmla="*/ 6209396 w 12192000"/>
              <a:gd name="connsiteY45" fmla="*/ 218552 h 1162015"/>
              <a:gd name="connsiteX46" fmla="*/ 6269898 w 12192000"/>
              <a:gd name="connsiteY46" fmla="*/ 224383 h 1162015"/>
              <a:gd name="connsiteX47" fmla="*/ 6297029 w 12192000"/>
              <a:gd name="connsiteY47" fmla="*/ 222313 h 1162015"/>
              <a:gd name="connsiteX48" fmla="*/ 6352373 w 12192000"/>
              <a:gd name="connsiteY48" fmla="*/ 207244 h 1162015"/>
              <a:gd name="connsiteX49" fmla="*/ 6353759 w 12192000"/>
              <a:gd name="connsiteY49" fmla="*/ 207218 h 1162015"/>
              <a:gd name="connsiteX50" fmla="*/ 6363346 w 12192000"/>
              <a:gd name="connsiteY50" fmla="*/ 194783 h 1162015"/>
              <a:gd name="connsiteX51" fmla="*/ 6400681 w 12192000"/>
              <a:gd name="connsiteY51" fmla="*/ 202485 h 1162015"/>
              <a:gd name="connsiteX52" fmla="*/ 6402041 w 12192000"/>
              <a:gd name="connsiteY52" fmla="*/ 205156 h 1162015"/>
              <a:gd name="connsiteX53" fmla="*/ 6424912 w 12192000"/>
              <a:gd name="connsiteY53" fmla="*/ 203023 h 1162015"/>
              <a:gd name="connsiteX54" fmla="*/ 6502019 w 12192000"/>
              <a:gd name="connsiteY54" fmla="*/ 196871 h 1162015"/>
              <a:gd name="connsiteX55" fmla="*/ 6518229 w 12192000"/>
              <a:gd name="connsiteY55" fmla="*/ 195922 h 1162015"/>
              <a:gd name="connsiteX56" fmla="*/ 6519089 w 12192000"/>
              <a:gd name="connsiteY56" fmla="*/ 196357 h 1162015"/>
              <a:gd name="connsiteX57" fmla="*/ 6561047 w 12192000"/>
              <a:gd name="connsiteY57" fmla="*/ 180359 h 1162015"/>
              <a:gd name="connsiteX58" fmla="*/ 6595639 w 12192000"/>
              <a:gd name="connsiteY58" fmla="*/ 172679 h 1162015"/>
              <a:gd name="connsiteX59" fmla="*/ 6692265 w 12192000"/>
              <a:gd name="connsiteY59" fmla="*/ 169344 h 1162015"/>
              <a:gd name="connsiteX60" fmla="*/ 6697219 w 12192000"/>
              <a:gd name="connsiteY60" fmla="*/ 169816 h 1162015"/>
              <a:gd name="connsiteX61" fmla="*/ 6713656 w 12192000"/>
              <a:gd name="connsiteY61" fmla="*/ 158115 h 1162015"/>
              <a:gd name="connsiteX62" fmla="*/ 6714383 w 12192000"/>
              <a:gd name="connsiteY62" fmla="*/ 154940 h 1162015"/>
              <a:gd name="connsiteX63" fmla="*/ 6774793 w 12192000"/>
              <a:gd name="connsiteY63" fmla="*/ 164228 h 1162015"/>
              <a:gd name="connsiteX64" fmla="*/ 6782112 w 12192000"/>
              <a:gd name="connsiteY64" fmla="*/ 159770 h 1162015"/>
              <a:gd name="connsiteX65" fmla="*/ 6822392 w 12192000"/>
              <a:gd name="connsiteY65" fmla="*/ 173103 h 1162015"/>
              <a:gd name="connsiteX66" fmla="*/ 6842719 w 12192000"/>
              <a:gd name="connsiteY66" fmla="*/ 176108 h 1162015"/>
              <a:gd name="connsiteX67" fmla="*/ 6878958 w 12192000"/>
              <a:gd name="connsiteY67" fmla="*/ 185339 h 1162015"/>
              <a:gd name="connsiteX68" fmla="*/ 6881972 w 12192000"/>
              <a:gd name="connsiteY68" fmla="*/ 182360 h 1162015"/>
              <a:gd name="connsiteX69" fmla="*/ 6889133 w 12192000"/>
              <a:gd name="connsiteY69" fmla="*/ 185575 h 1162015"/>
              <a:gd name="connsiteX70" fmla="*/ 6894439 w 12192000"/>
              <a:gd name="connsiteY70" fmla="*/ 182157 h 1162015"/>
              <a:gd name="connsiteX71" fmla="*/ 6900419 w 12192000"/>
              <a:gd name="connsiteY71" fmla="*/ 183425 h 1162015"/>
              <a:gd name="connsiteX72" fmla="*/ 6963220 w 12192000"/>
              <a:gd name="connsiteY72" fmla="*/ 171819 h 1162015"/>
              <a:gd name="connsiteX73" fmla="*/ 6976706 w 12192000"/>
              <a:gd name="connsiteY73" fmla="*/ 175409 h 1162015"/>
              <a:gd name="connsiteX74" fmla="*/ 6987064 w 12192000"/>
              <a:gd name="connsiteY74" fmla="*/ 164917 h 1162015"/>
              <a:gd name="connsiteX75" fmla="*/ 7030230 w 12192000"/>
              <a:gd name="connsiteY75" fmla="*/ 164230 h 1162015"/>
              <a:gd name="connsiteX76" fmla="*/ 7045014 w 12192000"/>
              <a:gd name="connsiteY76" fmla="*/ 173616 h 1162015"/>
              <a:gd name="connsiteX77" fmla="*/ 7058714 w 12192000"/>
              <a:gd name="connsiteY77" fmla="*/ 180507 h 1162015"/>
              <a:gd name="connsiteX78" fmla="*/ 7060499 w 12192000"/>
              <a:gd name="connsiteY78" fmla="*/ 180578 h 1162015"/>
              <a:gd name="connsiteX79" fmla="*/ 7078430 w 12192000"/>
              <a:gd name="connsiteY79" fmla="*/ 181308 h 1162015"/>
              <a:gd name="connsiteX80" fmla="*/ 7176563 w 12192000"/>
              <a:gd name="connsiteY80" fmla="*/ 177759 h 1162015"/>
              <a:gd name="connsiteX81" fmla="*/ 7205529 w 12192000"/>
              <a:gd name="connsiteY81" fmla="*/ 185526 h 1162015"/>
              <a:gd name="connsiteX82" fmla="*/ 7310118 w 12192000"/>
              <a:gd name="connsiteY82" fmla="*/ 167120 h 1162015"/>
              <a:gd name="connsiteX83" fmla="*/ 7673859 w 12192000"/>
              <a:gd name="connsiteY83" fmla="*/ 154851 h 1162015"/>
              <a:gd name="connsiteX84" fmla="*/ 7692748 w 12192000"/>
              <a:gd name="connsiteY84" fmla="*/ 166052 h 1162015"/>
              <a:gd name="connsiteX85" fmla="*/ 7756672 w 12192000"/>
              <a:gd name="connsiteY85" fmla="*/ 161887 h 1162015"/>
              <a:gd name="connsiteX86" fmla="*/ 7974189 w 12192000"/>
              <a:gd name="connsiteY86" fmla="*/ 159334 h 1162015"/>
              <a:gd name="connsiteX87" fmla="*/ 8101969 w 12192000"/>
              <a:gd name="connsiteY87" fmla="*/ 149010 h 1162015"/>
              <a:gd name="connsiteX88" fmla="*/ 8106826 w 12192000"/>
              <a:gd name="connsiteY88" fmla="*/ 144368 h 1162015"/>
              <a:gd name="connsiteX89" fmla="*/ 8162058 w 12192000"/>
              <a:gd name="connsiteY89" fmla="*/ 101219 h 1162015"/>
              <a:gd name="connsiteX90" fmla="*/ 8184568 w 12192000"/>
              <a:gd name="connsiteY90" fmla="*/ 98505 h 1162015"/>
              <a:gd name="connsiteX91" fmla="*/ 8228227 w 12192000"/>
              <a:gd name="connsiteY91" fmla="*/ 110487 h 1162015"/>
              <a:gd name="connsiteX92" fmla="*/ 8237963 w 12192000"/>
              <a:gd name="connsiteY92" fmla="*/ 111511 h 1162015"/>
              <a:gd name="connsiteX93" fmla="*/ 8248358 w 12192000"/>
              <a:gd name="connsiteY93" fmla="*/ 110577 h 1162015"/>
              <a:gd name="connsiteX94" fmla="*/ 8249309 w 12192000"/>
              <a:gd name="connsiteY94" fmla="*/ 111213 h 1162015"/>
              <a:gd name="connsiteX95" fmla="*/ 8249997 w 12192000"/>
              <a:gd name="connsiteY95" fmla="*/ 110430 h 1162015"/>
              <a:gd name="connsiteX96" fmla="*/ 8272162 w 12192000"/>
              <a:gd name="connsiteY96" fmla="*/ 108439 h 1162015"/>
              <a:gd name="connsiteX97" fmla="*/ 8292349 w 12192000"/>
              <a:gd name="connsiteY97" fmla="*/ 101995 h 1162015"/>
              <a:gd name="connsiteX98" fmla="*/ 8292491 w 12192000"/>
              <a:gd name="connsiteY98" fmla="*/ 102018 h 1162015"/>
              <a:gd name="connsiteX99" fmla="*/ 8307239 w 12192000"/>
              <a:gd name="connsiteY99" fmla="*/ 99106 h 1162015"/>
              <a:gd name="connsiteX100" fmla="*/ 8339282 w 12192000"/>
              <a:gd name="connsiteY100" fmla="*/ 113457 h 1162015"/>
              <a:gd name="connsiteX101" fmla="*/ 8346156 w 12192000"/>
              <a:gd name="connsiteY101" fmla="*/ 115742 h 1162015"/>
              <a:gd name="connsiteX102" fmla="*/ 8346467 w 12192000"/>
              <a:gd name="connsiteY102" fmla="*/ 115539 h 1162015"/>
              <a:gd name="connsiteX103" fmla="*/ 8354069 w 12192000"/>
              <a:gd name="connsiteY103" fmla="*/ 117457 h 1162015"/>
              <a:gd name="connsiteX104" fmla="*/ 8358687 w 12192000"/>
              <a:gd name="connsiteY104" fmla="*/ 119908 h 1162015"/>
              <a:gd name="connsiteX105" fmla="*/ 8433385 w 12192000"/>
              <a:gd name="connsiteY105" fmla="*/ 104184 h 1162015"/>
              <a:gd name="connsiteX106" fmla="*/ 8533779 w 12192000"/>
              <a:gd name="connsiteY106" fmla="*/ 102889 h 1162015"/>
              <a:gd name="connsiteX107" fmla="*/ 8632833 w 12192000"/>
              <a:gd name="connsiteY107" fmla="*/ 105047 h 1162015"/>
              <a:gd name="connsiteX108" fmla="*/ 8668523 w 12192000"/>
              <a:gd name="connsiteY108" fmla="*/ 107494 h 1162015"/>
              <a:gd name="connsiteX109" fmla="*/ 8732893 w 12192000"/>
              <a:gd name="connsiteY109" fmla="*/ 104506 h 1162015"/>
              <a:gd name="connsiteX110" fmla="*/ 8764071 w 12192000"/>
              <a:gd name="connsiteY110" fmla="*/ 99102 h 1162015"/>
              <a:gd name="connsiteX111" fmla="*/ 8767004 w 12192000"/>
              <a:gd name="connsiteY111" fmla="*/ 96034 h 1162015"/>
              <a:gd name="connsiteX112" fmla="*/ 8772553 w 12192000"/>
              <a:gd name="connsiteY112" fmla="*/ 94829 h 1162015"/>
              <a:gd name="connsiteX113" fmla="*/ 8787201 w 12192000"/>
              <a:gd name="connsiteY113" fmla="*/ 96548 h 1162015"/>
              <a:gd name="connsiteX114" fmla="*/ 8792624 w 12192000"/>
              <a:gd name="connsiteY114" fmla="*/ 98018 h 1162015"/>
              <a:gd name="connsiteX115" fmla="*/ 8800741 w 12192000"/>
              <a:gd name="connsiteY115" fmla="*/ 98412 h 1162015"/>
              <a:gd name="connsiteX116" fmla="*/ 8800966 w 12192000"/>
              <a:gd name="connsiteY116" fmla="*/ 98160 h 1162015"/>
              <a:gd name="connsiteX117" fmla="*/ 8808513 w 12192000"/>
              <a:gd name="connsiteY117" fmla="*/ 99045 h 1162015"/>
              <a:gd name="connsiteX118" fmla="*/ 8845110 w 12192000"/>
              <a:gd name="connsiteY118" fmla="*/ 106694 h 1162015"/>
              <a:gd name="connsiteX119" fmla="*/ 8917529 w 12192000"/>
              <a:gd name="connsiteY119" fmla="*/ 80888 h 1162015"/>
              <a:gd name="connsiteX120" fmla="*/ 9026654 w 12192000"/>
              <a:gd name="connsiteY120" fmla="*/ 97935 h 1162015"/>
              <a:gd name="connsiteX121" fmla="*/ 9088505 w 12192000"/>
              <a:gd name="connsiteY121" fmla="*/ 117517 h 1162015"/>
              <a:gd name="connsiteX122" fmla="*/ 9203241 w 12192000"/>
              <a:gd name="connsiteY122" fmla="*/ 116228 h 1162015"/>
              <a:gd name="connsiteX123" fmla="*/ 9415584 w 12192000"/>
              <a:gd name="connsiteY123" fmla="*/ 161671 h 1162015"/>
              <a:gd name="connsiteX124" fmla="*/ 9505102 w 12192000"/>
              <a:gd name="connsiteY124" fmla="*/ 145557 h 1162015"/>
              <a:gd name="connsiteX125" fmla="*/ 9643040 w 12192000"/>
              <a:gd name="connsiteY125" fmla="*/ 162748 h 1162015"/>
              <a:gd name="connsiteX126" fmla="*/ 9762999 w 12192000"/>
              <a:gd name="connsiteY126" fmla="*/ 167138 h 1162015"/>
              <a:gd name="connsiteX127" fmla="*/ 9776183 w 12192000"/>
              <a:gd name="connsiteY127" fmla="*/ 166706 h 1162015"/>
              <a:gd name="connsiteX128" fmla="*/ 9780532 w 12192000"/>
              <a:gd name="connsiteY128" fmla="*/ 160338 h 1162015"/>
              <a:gd name="connsiteX129" fmla="*/ 9824924 w 12192000"/>
              <a:gd name="connsiteY129" fmla="*/ 156162 h 1162015"/>
              <a:gd name="connsiteX130" fmla="*/ 9910588 w 12192000"/>
              <a:gd name="connsiteY130" fmla="*/ 158842 h 1162015"/>
              <a:gd name="connsiteX131" fmla="*/ 9924173 w 12192000"/>
              <a:gd name="connsiteY131" fmla="*/ 163106 h 1162015"/>
              <a:gd name="connsiteX132" fmla="*/ 10010969 w 12192000"/>
              <a:gd name="connsiteY132" fmla="*/ 160317 h 1162015"/>
              <a:gd name="connsiteX133" fmla="*/ 10070699 w 12192000"/>
              <a:gd name="connsiteY133" fmla="*/ 162369 h 1162015"/>
              <a:gd name="connsiteX134" fmla="*/ 10083825 w 12192000"/>
              <a:gd name="connsiteY134" fmla="*/ 166527 h 1162015"/>
              <a:gd name="connsiteX135" fmla="*/ 10097932 w 12192000"/>
              <a:gd name="connsiteY135" fmla="*/ 159243 h 1162015"/>
              <a:gd name="connsiteX136" fmla="*/ 10101779 w 12192000"/>
              <a:gd name="connsiteY136" fmla="*/ 153571 h 1162015"/>
              <a:gd name="connsiteX137" fmla="*/ 10149437 w 12192000"/>
              <a:gd name="connsiteY137" fmla="*/ 156681 h 1162015"/>
              <a:gd name="connsiteX138" fmla="*/ 10155104 w 12192000"/>
              <a:gd name="connsiteY138" fmla="*/ 156128 h 1162015"/>
              <a:gd name="connsiteX139" fmla="*/ 10250982 w 12192000"/>
              <a:gd name="connsiteY139" fmla="*/ 133157 h 1162015"/>
              <a:gd name="connsiteX140" fmla="*/ 10343301 w 12192000"/>
              <a:gd name="connsiteY140" fmla="*/ 95399 h 1162015"/>
              <a:gd name="connsiteX141" fmla="*/ 10366625 w 12192000"/>
              <a:gd name="connsiteY141" fmla="*/ 83943 h 1162015"/>
              <a:gd name="connsiteX142" fmla="*/ 10433505 w 12192000"/>
              <a:gd name="connsiteY142" fmla="*/ 69515 h 1162015"/>
              <a:gd name="connsiteX143" fmla="*/ 10547510 w 12192000"/>
              <a:gd name="connsiteY143" fmla="*/ 51761 h 1162015"/>
              <a:gd name="connsiteX144" fmla="*/ 10588150 w 12192000"/>
              <a:gd name="connsiteY144" fmla="*/ 36802 h 1162015"/>
              <a:gd name="connsiteX145" fmla="*/ 10589457 w 12192000"/>
              <a:gd name="connsiteY145" fmla="*/ 29811 h 1162015"/>
              <a:gd name="connsiteX146" fmla="*/ 10699976 w 12192000"/>
              <a:gd name="connsiteY146" fmla="*/ 47860 h 1162015"/>
              <a:gd name="connsiteX147" fmla="*/ 10812237 w 12192000"/>
              <a:gd name="connsiteY147" fmla="*/ 50842 h 1162015"/>
              <a:gd name="connsiteX148" fmla="*/ 10869837 w 12192000"/>
              <a:gd name="connsiteY148" fmla="*/ 70310 h 1162015"/>
              <a:gd name="connsiteX149" fmla="*/ 10881770 w 12192000"/>
              <a:gd name="connsiteY149" fmla="*/ 78187 h 1162015"/>
              <a:gd name="connsiteX150" fmla="*/ 10896899 w 12192000"/>
              <a:gd name="connsiteY150" fmla="*/ 75246 h 1162015"/>
              <a:gd name="connsiteX151" fmla="*/ 10901748 w 12192000"/>
              <a:gd name="connsiteY151" fmla="*/ 70867 h 1162015"/>
              <a:gd name="connsiteX152" fmla="*/ 10947419 w 12192000"/>
              <a:gd name="connsiteY152" fmla="*/ 87831 h 1162015"/>
              <a:gd name="connsiteX153" fmla="*/ 10953034 w 12192000"/>
              <a:gd name="connsiteY153" fmla="*/ 88953 h 1162015"/>
              <a:gd name="connsiteX154" fmla="*/ 10992070 w 12192000"/>
              <a:gd name="connsiteY154" fmla="*/ 93356 h 1162015"/>
              <a:gd name="connsiteX155" fmla="*/ 11112372 w 12192000"/>
              <a:gd name="connsiteY155" fmla="*/ 86762 h 1162015"/>
              <a:gd name="connsiteX156" fmla="*/ 11147719 w 12192000"/>
              <a:gd name="connsiteY156" fmla="*/ 85075 h 1162015"/>
              <a:gd name="connsiteX157" fmla="*/ 11172617 w 12192000"/>
              <a:gd name="connsiteY157" fmla="*/ 80780 h 1162015"/>
              <a:gd name="connsiteX158" fmla="*/ 11240397 w 12192000"/>
              <a:gd name="connsiteY158" fmla="*/ 86345 h 1162015"/>
              <a:gd name="connsiteX159" fmla="*/ 11270034 w 12192000"/>
              <a:gd name="connsiteY159" fmla="*/ 96462 h 1162015"/>
              <a:gd name="connsiteX160" fmla="*/ 11293091 w 12192000"/>
              <a:gd name="connsiteY160" fmla="*/ 96557 h 1162015"/>
              <a:gd name="connsiteX161" fmla="*/ 11310949 w 12192000"/>
              <a:gd name="connsiteY161" fmla="*/ 102357 h 1162015"/>
              <a:gd name="connsiteX162" fmla="*/ 11345279 w 12192000"/>
              <a:gd name="connsiteY162" fmla="*/ 99966 h 1162015"/>
              <a:gd name="connsiteX163" fmla="*/ 11354597 w 12192000"/>
              <a:gd name="connsiteY163" fmla="*/ 102468 h 1162015"/>
              <a:gd name="connsiteX164" fmla="*/ 11367725 w 12192000"/>
              <a:gd name="connsiteY164" fmla="*/ 102514 h 1162015"/>
              <a:gd name="connsiteX165" fmla="*/ 11399832 w 12192000"/>
              <a:gd name="connsiteY165" fmla="*/ 115131 h 1162015"/>
              <a:gd name="connsiteX166" fmla="*/ 11487595 w 12192000"/>
              <a:gd name="connsiteY166" fmla="*/ 156837 h 1162015"/>
              <a:gd name="connsiteX167" fmla="*/ 11590850 w 12192000"/>
              <a:gd name="connsiteY167" fmla="*/ 243067 h 1162015"/>
              <a:gd name="connsiteX168" fmla="*/ 11736204 w 12192000"/>
              <a:gd name="connsiteY168" fmla="*/ 282024 h 1162015"/>
              <a:gd name="connsiteX169" fmla="*/ 11760331 w 12192000"/>
              <a:gd name="connsiteY169" fmla="*/ 296451 h 1162015"/>
              <a:gd name="connsiteX170" fmla="*/ 11819139 w 12192000"/>
              <a:gd name="connsiteY170" fmla="*/ 308658 h 1162015"/>
              <a:gd name="connsiteX171" fmla="*/ 11821967 w 12192000"/>
              <a:gd name="connsiteY171" fmla="*/ 310305 h 1162015"/>
              <a:gd name="connsiteX172" fmla="*/ 11847125 w 12192000"/>
              <a:gd name="connsiteY172" fmla="*/ 301916 h 1162015"/>
              <a:gd name="connsiteX173" fmla="*/ 11980134 w 12192000"/>
              <a:gd name="connsiteY173" fmla="*/ 326426 h 1162015"/>
              <a:gd name="connsiteX174" fmla="*/ 12174576 w 12192000"/>
              <a:gd name="connsiteY174" fmla="*/ 380623 h 1162015"/>
              <a:gd name="connsiteX175" fmla="*/ 12192000 w 12192000"/>
              <a:gd name="connsiteY175" fmla="*/ 383748 h 1162015"/>
              <a:gd name="connsiteX176" fmla="*/ 12192000 w 12192000"/>
              <a:gd name="connsiteY176" fmla="*/ 1162015 h 1162015"/>
              <a:gd name="connsiteX177" fmla="*/ 0 w 12192000"/>
              <a:gd name="connsiteY177" fmla="*/ 1162015 h 1162015"/>
              <a:gd name="connsiteX178" fmla="*/ 0 w 12192000"/>
              <a:gd name="connsiteY178" fmla="*/ 488060 h 1162015"/>
              <a:gd name="connsiteX179" fmla="*/ 5331 w 12192000"/>
              <a:gd name="connsiteY179" fmla="*/ 487312 h 1162015"/>
              <a:gd name="connsiteX180" fmla="*/ 39902 w 12192000"/>
              <a:gd name="connsiteY180" fmla="*/ 476799 h 1162015"/>
              <a:gd name="connsiteX181" fmla="*/ 117880 w 12192000"/>
              <a:gd name="connsiteY181" fmla="*/ 425471 h 1162015"/>
              <a:gd name="connsiteX182" fmla="*/ 238140 w 12192000"/>
              <a:gd name="connsiteY182" fmla="*/ 383812 h 1162015"/>
              <a:gd name="connsiteX183" fmla="*/ 249589 w 12192000"/>
              <a:gd name="connsiteY183" fmla="*/ 384032 h 1162015"/>
              <a:gd name="connsiteX184" fmla="*/ 296963 w 12192000"/>
              <a:gd name="connsiteY184" fmla="*/ 360617 h 1162015"/>
              <a:gd name="connsiteX185" fmla="*/ 339235 w 12192000"/>
              <a:gd name="connsiteY185" fmla="*/ 328940 h 1162015"/>
              <a:gd name="connsiteX186" fmla="*/ 447152 w 12192000"/>
              <a:gd name="connsiteY186" fmla="*/ 331938 h 1162015"/>
              <a:gd name="connsiteX187" fmla="*/ 475247 w 12192000"/>
              <a:gd name="connsiteY187" fmla="*/ 341229 h 1162015"/>
              <a:gd name="connsiteX188" fmla="*/ 477967 w 12192000"/>
              <a:gd name="connsiteY188" fmla="*/ 342475 h 1162015"/>
              <a:gd name="connsiteX189" fmla="*/ 527683 w 12192000"/>
              <a:gd name="connsiteY189" fmla="*/ 337738 h 1162015"/>
              <a:gd name="connsiteX190" fmla="*/ 703732 w 12192000"/>
              <a:gd name="connsiteY190" fmla="*/ 321114 h 1162015"/>
              <a:gd name="connsiteX191" fmla="*/ 853391 w 12192000"/>
              <a:gd name="connsiteY191" fmla="*/ 308106 h 1162015"/>
              <a:gd name="connsiteX192" fmla="*/ 925332 w 12192000"/>
              <a:gd name="connsiteY192" fmla="*/ 303201 h 1162015"/>
              <a:gd name="connsiteX193" fmla="*/ 941286 w 12192000"/>
              <a:gd name="connsiteY193" fmla="*/ 293447 h 1162015"/>
              <a:gd name="connsiteX194" fmla="*/ 950845 w 12192000"/>
              <a:gd name="connsiteY194" fmla="*/ 291110 h 1162015"/>
              <a:gd name="connsiteX195" fmla="*/ 953292 w 12192000"/>
              <a:gd name="connsiteY195" fmla="*/ 285407 h 1162015"/>
              <a:gd name="connsiteX196" fmla="*/ 967499 w 12192000"/>
              <a:gd name="connsiteY196" fmla="*/ 278275 h 1162015"/>
              <a:gd name="connsiteX197" fmla="*/ 985161 w 12192000"/>
              <a:gd name="connsiteY197" fmla="*/ 275380 h 1162015"/>
              <a:gd name="connsiteX198" fmla="*/ 1069267 w 12192000"/>
              <a:gd name="connsiteY198" fmla="*/ 267281 h 1162015"/>
              <a:gd name="connsiteX199" fmla="*/ 1138407 w 12192000"/>
              <a:gd name="connsiteY199" fmla="*/ 251082 h 1162015"/>
              <a:gd name="connsiteX200" fmla="*/ 1164931 w 12192000"/>
              <a:gd name="connsiteY200" fmla="*/ 243137 h 1162015"/>
              <a:gd name="connsiteX201" fmla="*/ 1211622 w 12192000"/>
              <a:gd name="connsiteY201" fmla="*/ 225191 h 1162015"/>
              <a:gd name="connsiteX202" fmla="*/ 1274567 w 12192000"/>
              <a:gd name="connsiteY202" fmla="*/ 207895 h 1162015"/>
              <a:gd name="connsiteX203" fmla="*/ 1325029 w 12192000"/>
              <a:gd name="connsiteY203" fmla="*/ 212452 h 1162015"/>
              <a:gd name="connsiteX204" fmla="*/ 1356805 w 12192000"/>
              <a:gd name="connsiteY204" fmla="*/ 208137 h 1162015"/>
              <a:gd name="connsiteX205" fmla="*/ 1468752 w 12192000"/>
              <a:gd name="connsiteY205" fmla="*/ 219119 h 1162015"/>
              <a:gd name="connsiteX206" fmla="*/ 1650750 w 12192000"/>
              <a:gd name="connsiteY206" fmla="*/ 169605 h 1162015"/>
              <a:gd name="connsiteX207" fmla="*/ 1655056 w 12192000"/>
              <a:gd name="connsiteY207" fmla="*/ 176621 h 1162015"/>
              <a:gd name="connsiteX208" fmla="*/ 1683220 w 12192000"/>
              <a:gd name="connsiteY208" fmla="*/ 174167 h 1162015"/>
              <a:gd name="connsiteX209" fmla="*/ 1685599 w 12192000"/>
              <a:gd name="connsiteY209" fmla="*/ 169903 h 1162015"/>
              <a:gd name="connsiteX210" fmla="*/ 1689230 w 12192000"/>
              <a:gd name="connsiteY210" fmla="*/ 169174 h 1162015"/>
              <a:gd name="connsiteX211" fmla="*/ 1691052 w 12192000"/>
              <a:gd name="connsiteY211" fmla="*/ 173093 h 1162015"/>
              <a:gd name="connsiteX212" fmla="*/ 1735783 w 12192000"/>
              <a:gd name="connsiteY212" fmla="*/ 181915 h 1162015"/>
              <a:gd name="connsiteX213" fmla="*/ 1797102 w 12192000"/>
              <a:gd name="connsiteY213" fmla="*/ 186804 h 1162015"/>
              <a:gd name="connsiteX214" fmla="*/ 1845638 w 12192000"/>
              <a:gd name="connsiteY214" fmla="*/ 168289 h 1162015"/>
              <a:gd name="connsiteX215" fmla="*/ 1848980 w 12192000"/>
              <a:gd name="connsiteY215" fmla="*/ 172031 h 1162015"/>
              <a:gd name="connsiteX216" fmla="*/ 1880587 w 12192000"/>
              <a:gd name="connsiteY216" fmla="*/ 170021 h 1162015"/>
              <a:gd name="connsiteX217" fmla="*/ 1995803 w 12192000"/>
              <a:gd name="connsiteY217" fmla="*/ 136362 h 1162015"/>
              <a:gd name="connsiteX218" fmla="*/ 2057448 w 12192000"/>
              <a:gd name="connsiteY218" fmla="*/ 133165 h 1162015"/>
              <a:gd name="connsiteX219" fmla="*/ 2119088 w 12192000"/>
              <a:gd name="connsiteY219" fmla="*/ 118023 h 1162015"/>
              <a:gd name="connsiteX220" fmla="*/ 2138831 w 12192000"/>
              <a:gd name="connsiteY220" fmla="*/ 120709 h 1162015"/>
              <a:gd name="connsiteX221" fmla="*/ 2174180 w 12192000"/>
              <a:gd name="connsiteY221" fmla="*/ 115204 h 1162015"/>
              <a:gd name="connsiteX222" fmla="*/ 2214259 w 12192000"/>
              <a:gd name="connsiteY222" fmla="*/ 115057 h 1162015"/>
              <a:gd name="connsiteX223" fmla="*/ 2264911 w 12192000"/>
              <a:gd name="connsiteY223" fmla="*/ 106154 h 1162015"/>
              <a:gd name="connsiteX224" fmla="*/ 2298963 w 12192000"/>
              <a:gd name="connsiteY224" fmla="*/ 105871 h 1162015"/>
              <a:gd name="connsiteX225" fmla="*/ 2454058 w 12192000"/>
              <a:gd name="connsiteY225" fmla="*/ 71781 h 1162015"/>
              <a:gd name="connsiteX226" fmla="*/ 2534188 w 12192000"/>
              <a:gd name="connsiteY226" fmla="*/ 68245 h 1162015"/>
              <a:gd name="connsiteX227" fmla="*/ 2616912 w 12192000"/>
              <a:gd name="connsiteY227" fmla="*/ 49272 h 1162015"/>
              <a:gd name="connsiteX228" fmla="*/ 2698592 w 12192000"/>
              <a:gd name="connsiteY228" fmla="*/ 40388 h 1162015"/>
              <a:gd name="connsiteX229" fmla="*/ 2891953 w 12192000"/>
              <a:gd name="connsiteY229" fmla="*/ 33056 h 1162015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174180 w 12192000"/>
              <a:gd name="connsiteY220" fmla="*/ 110689 h 1157500"/>
              <a:gd name="connsiteX221" fmla="*/ 2214259 w 12192000"/>
              <a:gd name="connsiteY221" fmla="*/ 110542 h 1157500"/>
              <a:gd name="connsiteX222" fmla="*/ 2264911 w 12192000"/>
              <a:gd name="connsiteY222" fmla="*/ 101639 h 1157500"/>
              <a:gd name="connsiteX223" fmla="*/ 2298963 w 12192000"/>
              <a:gd name="connsiteY223" fmla="*/ 101356 h 1157500"/>
              <a:gd name="connsiteX224" fmla="*/ 2454058 w 12192000"/>
              <a:gd name="connsiteY224" fmla="*/ 67266 h 1157500"/>
              <a:gd name="connsiteX225" fmla="*/ 2534188 w 12192000"/>
              <a:gd name="connsiteY225" fmla="*/ 63730 h 1157500"/>
              <a:gd name="connsiteX226" fmla="*/ 2616912 w 12192000"/>
              <a:gd name="connsiteY226" fmla="*/ 44757 h 1157500"/>
              <a:gd name="connsiteX227" fmla="*/ 2698592 w 12192000"/>
              <a:gd name="connsiteY227" fmla="*/ 35873 h 1157500"/>
              <a:gd name="connsiteX228" fmla="*/ 2891953 w 12192000"/>
              <a:gd name="connsiteY22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214259 w 12192000"/>
              <a:gd name="connsiteY220" fmla="*/ 110542 h 1157500"/>
              <a:gd name="connsiteX221" fmla="*/ 2264911 w 12192000"/>
              <a:gd name="connsiteY221" fmla="*/ 101639 h 1157500"/>
              <a:gd name="connsiteX222" fmla="*/ 2298963 w 12192000"/>
              <a:gd name="connsiteY222" fmla="*/ 101356 h 1157500"/>
              <a:gd name="connsiteX223" fmla="*/ 2454058 w 12192000"/>
              <a:gd name="connsiteY223" fmla="*/ 67266 h 1157500"/>
              <a:gd name="connsiteX224" fmla="*/ 2534188 w 12192000"/>
              <a:gd name="connsiteY224" fmla="*/ 63730 h 1157500"/>
              <a:gd name="connsiteX225" fmla="*/ 2616912 w 12192000"/>
              <a:gd name="connsiteY225" fmla="*/ 44757 h 1157500"/>
              <a:gd name="connsiteX226" fmla="*/ 2698592 w 12192000"/>
              <a:gd name="connsiteY226" fmla="*/ 35873 h 1157500"/>
              <a:gd name="connsiteX227" fmla="*/ 2891953 w 12192000"/>
              <a:gd name="connsiteY22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691052 w 12192000"/>
              <a:gd name="connsiteY210" fmla="*/ 168578 h 1157500"/>
              <a:gd name="connsiteX211" fmla="*/ 1735783 w 12192000"/>
              <a:gd name="connsiteY211" fmla="*/ 177400 h 1157500"/>
              <a:gd name="connsiteX212" fmla="*/ 1797102 w 12192000"/>
              <a:gd name="connsiteY212" fmla="*/ 182289 h 1157500"/>
              <a:gd name="connsiteX213" fmla="*/ 1845638 w 12192000"/>
              <a:gd name="connsiteY213" fmla="*/ 163774 h 1157500"/>
              <a:gd name="connsiteX214" fmla="*/ 1848980 w 12192000"/>
              <a:gd name="connsiteY214" fmla="*/ 167516 h 1157500"/>
              <a:gd name="connsiteX215" fmla="*/ 1880587 w 12192000"/>
              <a:gd name="connsiteY215" fmla="*/ 165506 h 1157500"/>
              <a:gd name="connsiteX216" fmla="*/ 1995803 w 12192000"/>
              <a:gd name="connsiteY216" fmla="*/ 131847 h 1157500"/>
              <a:gd name="connsiteX217" fmla="*/ 2057448 w 12192000"/>
              <a:gd name="connsiteY217" fmla="*/ 128650 h 1157500"/>
              <a:gd name="connsiteX218" fmla="*/ 2119088 w 12192000"/>
              <a:gd name="connsiteY218" fmla="*/ 113508 h 1157500"/>
              <a:gd name="connsiteX219" fmla="*/ 2138831 w 12192000"/>
              <a:gd name="connsiteY219" fmla="*/ 116194 h 1157500"/>
              <a:gd name="connsiteX220" fmla="*/ 2214259 w 12192000"/>
              <a:gd name="connsiteY220" fmla="*/ 110542 h 1157500"/>
              <a:gd name="connsiteX221" fmla="*/ 2264911 w 12192000"/>
              <a:gd name="connsiteY221" fmla="*/ 101639 h 1157500"/>
              <a:gd name="connsiteX222" fmla="*/ 2454058 w 12192000"/>
              <a:gd name="connsiteY222" fmla="*/ 67266 h 1157500"/>
              <a:gd name="connsiteX223" fmla="*/ 2534188 w 12192000"/>
              <a:gd name="connsiteY223" fmla="*/ 63730 h 1157500"/>
              <a:gd name="connsiteX224" fmla="*/ 2616912 w 12192000"/>
              <a:gd name="connsiteY224" fmla="*/ 44757 h 1157500"/>
              <a:gd name="connsiteX225" fmla="*/ 2698592 w 12192000"/>
              <a:gd name="connsiteY225" fmla="*/ 35873 h 1157500"/>
              <a:gd name="connsiteX226" fmla="*/ 2891953 w 12192000"/>
              <a:gd name="connsiteY22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689230 w 12192000"/>
              <a:gd name="connsiteY209" fmla="*/ 164659 h 1157500"/>
              <a:gd name="connsiteX210" fmla="*/ 1735783 w 12192000"/>
              <a:gd name="connsiteY210" fmla="*/ 177400 h 1157500"/>
              <a:gd name="connsiteX211" fmla="*/ 1797102 w 12192000"/>
              <a:gd name="connsiteY211" fmla="*/ 182289 h 1157500"/>
              <a:gd name="connsiteX212" fmla="*/ 1845638 w 12192000"/>
              <a:gd name="connsiteY212" fmla="*/ 163774 h 1157500"/>
              <a:gd name="connsiteX213" fmla="*/ 1848980 w 12192000"/>
              <a:gd name="connsiteY213" fmla="*/ 167516 h 1157500"/>
              <a:gd name="connsiteX214" fmla="*/ 1880587 w 12192000"/>
              <a:gd name="connsiteY214" fmla="*/ 165506 h 1157500"/>
              <a:gd name="connsiteX215" fmla="*/ 1995803 w 12192000"/>
              <a:gd name="connsiteY215" fmla="*/ 131847 h 1157500"/>
              <a:gd name="connsiteX216" fmla="*/ 2057448 w 12192000"/>
              <a:gd name="connsiteY216" fmla="*/ 128650 h 1157500"/>
              <a:gd name="connsiteX217" fmla="*/ 2119088 w 12192000"/>
              <a:gd name="connsiteY217" fmla="*/ 113508 h 1157500"/>
              <a:gd name="connsiteX218" fmla="*/ 2138831 w 12192000"/>
              <a:gd name="connsiteY218" fmla="*/ 116194 h 1157500"/>
              <a:gd name="connsiteX219" fmla="*/ 2214259 w 12192000"/>
              <a:gd name="connsiteY219" fmla="*/ 110542 h 1157500"/>
              <a:gd name="connsiteX220" fmla="*/ 2264911 w 12192000"/>
              <a:gd name="connsiteY220" fmla="*/ 101639 h 1157500"/>
              <a:gd name="connsiteX221" fmla="*/ 2454058 w 12192000"/>
              <a:gd name="connsiteY221" fmla="*/ 67266 h 1157500"/>
              <a:gd name="connsiteX222" fmla="*/ 2534188 w 12192000"/>
              <a:gd name="connsiteY222" fmla="*/ 63730 h 1157500"/>
              <a:gd name="connsiteX223" fmla="*/ 2616912 w 12192000"/>
              <a:gd name="connsiteY223" fmla="*/ 44757 h 1157500"/>
              <a:gd name="connsiteX224" fmla="*/ 2698592 w 12192000"/>
              <a:gd name="connsiteY224" fmla="*/ 35873 h 1157500"/>
              <a:gd name="connsiteX225" fmla="*/ 2891953 w 12192000"/>
              <a:gd name="connsiteY22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985161 w 12192000"/>
              <a:gd name="connsiteY196" fmla="*/ 270865 h 1157500"/>
              <a:gd name="connsiteX197" fmla="*/ 1069267 w 12192000"/>
              <a:gd name="connsiteY197" fmla="*/ 262766 h 1157500"/>
              <a:gd name="connsiteX198" fmla="*/ 1138407 w 12192000"/>
              <a:gd name="connsiteY198" fmla="*/ 246567 h 1157500"/>
              <a:gd name="connsiteX199" fmla="*/ 1164931 w 12192000"/>
              <a:gd name="connsiteY199" fmla="*/ 238622 h 1157500"/>
              <a:gd name="connsiteX200" fmla="*/ 1211622 w 12192000"/>
              <a:gd name="connsiteY200" fmla="*/ 220676 h 1157500"/>
              <a:gd name="connsiteX201" fmla="*/ 1274567 w 12192000"/>
              <a:gd name="connsiteY201" fmla="*/ 203380 h 1157500"/>
              <a:gd name="connsiteX202" fmla="*/ 1325029 w 12192000"/>
              <a:gd name="connsiteY202" fmla="*/ 207937 h 1157500"/>
              <a:gd name="connsiteX203" fmla="*/ 1356805 w 12192000"/>
              <a:gd name="connsiteY203" fmla="*/ 203622 h 1157500"/>
              <a:gd name="connsiteX204" fmla="*/ 1468752 w 12192000"/>
              <a:gd name="connsiteY204" fmla="*/ 214604 h 1157500"/>
              <a:gd name="connsiteX205" fmla="*/ 1650750 w 12192000"/>
              <a:gd name="connsiteY205" fmla="*/ 165090 h 1157500"/>
              <a:gd name="connsiteX206" fmla="*/ 1655056 w 12192000"/>
              <a:gd name="connsiteY206" fmla="*/ 172106 h 1157500"/>
              <a:gd name="connsiteX207" fmla="*/ 1683220 w 12192000"/>
              <a:gd name="connsiteY207" fmla="*/ 169652 h 1157500"/>
              <a:gd name="connsiteX208" fmla="*/ 1685599 w 12192000"/>
              <a:gd name="connsiteY208" fmla="*/ 165388 h 1157500"/>
              <a:gd name="connsiteX209" fmla="*/ 1735783 w 12192000"/>
              <a:gd name="connsiteY209" fmla="*/ 177400 h 1157500"/>
              <a:gd name="connsiteX210" fmla="*/ 1797102 w 12192000"/>
              <a:gd name="connsiteY210" fmla="*/ 182289 h 1157500"/>
              <a:gd name="connsiteX211" fmla="*/ 1845638 w 12192000"/>
              <a:gd name="connsiteY211" fmla="*/ 163774 h 1157500"/>
              <a:gd name="connsiteX212" fmla="*/ 1848980 w 12192000"/>
              <a:gd name="connsiteY212" fmla="*/ 167516 h 1157500"/>
              <a:gd name="connsiteX213" fmla="*/ 1880587 w 12192000"/>
              <a:gd name="connsiteY213" fmla="*/ 165506 h 1157500"/>
              <a:gd name="connsiteX214" fmla="*/ 1995803 w 12192000"/>
              <a:gd name="connsiteY214" fmla="*/ 131847 h 1157500"/>
              <a:gd name="connsiteX215" fmla="*/ 2057448 w 12192000"/>
              <a:gd name="connsiteY215" fmla="*/ 128650 h 1157500"/>
              <a:gd name="connsiteX216" fmla="*/ 2119088 w 12192000"/>
              <a:gd name="connsiteY216" fmla="*/ 113508 h 1157500"/>
              <a:gd name="connsiteX217" fmla="*/ 2138831 w 12192000"/>
              <a:gd name="connsiteY217" fmla="*/ 116194 h 1157500"/>
              <a:gd name="connsiteX218" fmla="*/ 2214259 w 12192000"/>
              <a:gd name="connsiteY218" fmla="*/ 110542 h 1157500"/>
              <a:gd name="connsiteX219" fmla="*/ 2264911 w 12192000"/>
              <a:gd name="connsiteY219" fmla="*/ 101639 h 1157500"/>
              <a:gd name="connsiteX220" fmla="*/ 2454058 w 12192000"/>
              <a:gd name="connsiteY220" fmla="*/ 67266 h 1157500"/>
              <a:gd name="connsiteX221" fmla="*/ 2534188 w 12192000"/>
              <a:gd name="connsiteY221" fmla="*/ 63730 h 1157500"/>
              <a:gd name="connsiteX222" fmla="*/ 2616912 w 12192000"/>
              <a:gd name="connsiteY222" fmla="*/ 44757 h 1157500"/>
              <a:gd name="connsiteX223" fmla="*/ 2698592 w 12192000"/>
              <a:gd name="connsiteY223" fmla="*/ 35873 h 1157500"/>
              <a:gd name="connsiteX224" fmla="*/ 2891953 w 12192000"/>
              <a:gd name="connsiteY22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527683 w 12192000"/>
              <a:gd name="connsiteY188" fmla="*/ 333223 h 1157500"/>
              <a:gd name="connsiteX189" fmla="*/ 703732 w 12192000"/>
              <a:gd name="connsiteY189" fmla="*/ 316599 h 1157500"/>
              <a:gd name="connsiteX190" fmla="*/ 853391 w 12192000"/>
              <a:gd name="connsiteY190" fmla="*/ 303591 h 1157500"/>
              <a:gd name="connsiteX191" fmla="*/ 925332 w 12192000"/>
              <a:gd name="connsiteY191" fmla="*/ 298686 h 1157500"/>
              <a:gd name="connsiteX192" fmla="*/ 941286 w 12192000"/>
              <a:gd name="connsiteY192" fmla="*/ 288932 h 1157500"/>
              <a:gd name="connsiteX193" fmla="*/ 950845 w 12192000"/>
              <a:gd name="connsiteY193" fmla="*/ 286595 h 1157500"/>
              <a:gd name="connsiteX194" fmla="*/ 953292 w 12192000"/>
              <a:gd name="connsiteY194" fmla="*/ 280892 h 1157500"/>
              <a:gd name="connsiteX195" fmla="*/ 967499 w 12192000"/>
              <a:gd name="connsiteY195" fmla="*/ 273760 h 1157500"/>
              <a:gd name="connsiteX196" fmla="*/ 1069267 w 12192000"/>
              <a:gd name="connsiteY196" fmla="*/ 262766 h 1157500"/>
              <a:gd name="connsiteX197" fmla="*/ 1138407 w 12192000"/>
              <a:gd name="connsiteY197" fmla="*/ 246567 h 1157500"/>
              <a:gd name="connsiteX198" fmla="*/ 1164931 w 12192000"/>
              <a:gd name="connsiteY198" fmla="*/ 238622 h 1157500"/>
              <a:gd name="connsiteX199" fmla="*/ 1211622 w 12192000"/>
              <a:gd name="connsiteY199" fmla="*/ 220676 h 1157500"/>
              <a:gd name="connsiteX200" fmla="*/ 1274567 w 12192000"/>
              <a:gd name="connsiteY200" fmla="*/ 203380 h 1157500"/>
              <a:gd name="connsiteX201" fmla="*/ 1325029 w 12192000"/>
              <a:gd name="connsiteY201" fmla="*/ 207937 h 1157500"/>
              <a:gd name="connsiteX202" fmla="*/ 1356805 w 12192000"/>
              <a:gd name="connsiteY202" fmla="*/ 203622 h 1157500"/>
              <a:gd name="connsiteX203" fmla="*/ 1468752 w 12192000"/>
              <a:gd name="connsiteY203" fmla="*/ 214604 h 1157500"/>
              <a:gd name="connsiteX204" fmla="*/ 1650750 w 12192000"/>
              <a:gd name="connsiteY204" fmla="*/ 165090 h 1157500"/>
              <a:gd name="connsiteX205" fmla="*/ 1655056 w 12192000"/>
              <a:gd name="connsiteY205" fmla="*/ 172106 h 1157500"/>
              <a:gd name="connsiteX206" fmla="*/ 1683220 w 12192000"/>
              <a:gd name="connsiteY206" fmla="*/ 169652 h 1157500"/>
              <a:gd name="connsiteX207" fmla="*/ 1685599 w 12192000"/>
              <a:gd name="connsiteY207" fmla="*/ 165388 h 1157500"/>
              <a:gd name="connsiteX208" fmla="*/ 1735783 w 12192000"/>
              <a:gd name="connsiteY208" fmla="*/ 177400 h 1157500"/>
              <a:gd name="connsiteX209" fmla="*/ 1797102 w 12192000"/>
              <a:gd name="connsiteY209" fmla="*/ 182289 h 1157500"/>
              <a:gd name="connsiteX210" fmla="*/ 1845638 w 12192000"/>
              <a:gd name="connsiteY210" fmla="*/ 163774 h 1157500"/>
              <a:gd name="connsiteX211" fmla="*/ 1848980 w 12192000"/>
              <a:gd name="connsiteY211" fmla="*/ 167516 h 1157500"/>
              <a:gd name="connsiteX212" fmla="*/ 1880587 w 12192000"/>
              <a:gd name="connsiteY212" fmla="*/ 165506 h 1157500"/>
              <a:gd name="connsiteX213" fmla="*/ 1995803 w 12192000"/>
              <a:gd name="connsiteY213" fmla="*/ 131847 h 1157500"/>
              <a:gd name="connsiteX214" fmla="*/ 2057448 w 12192000"/>
              <a:gd name="connsiteY214" fmla="*/ 128650 h 1157500"/>
              <a:gd name="connsiteX215" fmla="*/ 2119088 w 12192000"/>
              <a:gd name="connsiteY215" fmla="*/ 113508 h 1157500"/>
              <a:gd name="connsiteX216" fmla="*/ 2138831 w 12192000"/>
              <a:gd name="connsiteY216" fmla="*/ 116194 h 1157500"/>
              <a:gd name="connsiteX217" fmla="*/ 2214259 w 12192000"/>
              <a:gd name="connsiteY217" fmla="*/ 110542 h 1157500"/>
              <a:gd name="connsiteX218" fmla="*/ 2264911 w 12192000"/>
              <a:gd name="connsiteY218" fmla="*/ 101639 h 1157500"/>
              <a:gd name="connsiteX219" fmla="*/ 2454058 w 12192000"/>
              <a:gd name="connsiteY219" fmla="*/ 67266 h 1157500"/>
              <a:gd name="connsiteX220" fmla="*/ 2534188 w 12192000"/>
              <a:gd name="connsiteY220" fmla="*/ 63730 h 1157500"/>
              <a:gd name="connsiteX221" fmla="*/ 2616912 w 12192000"/>
              <a:gd name="connsiteY221" fmla="*/ 44757 h 1157500"/>
              <a:gd name="connsiteX222" fmla="*/ 2698592 w 12192000"/>
              <a:gd name="connsiteY222" fmla="*/ 35873 h 1157500"/>
              <a:gd name="connsiteX223" fmla="*/ 2891953 w 12192000"/>
              <a:gd name="connsiteY22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824924 w 12192000"/>
              <a:gd name="connsiteY128" fmla="*/ 151647 h 1157500"/>
              <a:gd name="connsiteX129" fmla="*/ 9910588 w 12192000"/>
              <a:gd name="connsiteY129" fmla="*/ 154327 h 1157500"/>
              <a:gd name="connsiteX130" fmla="*/ 9924173 w 12192000"/>
              <a:gd name="connsiteY130" fmla="*/ 158591 h 1157500"/>
              <a:gd name="connsiteX131" fmla="*/ 10010969 w 12192000"/>
              <a:gd name="connsiteY131" fmla="*/ 155802 h 1157500"/>
              <a:gd name="connsiteX132" fmla="*/ 10070699 w 12192000"/>
              <a:gd name="connsiteY132" fmla="*/ 157854 h 1157500"/>
              <a:gd name="connsiteX133" fmla="*/ 10083825 w 12192000"/>
              <a:gd name="connsiteY133" fmla="*/ 162012 h 1157500"/>
              <a:gd name="connsiteX134" fmla="*/ 10097932 w 12192000"/>
              <a:gd name="connsiteY134" fmla="*/ 154728 h 1157500"/>
              <a:gd name="connsiteX135" fmla="*/ 10101779 w 12192000"/>
              <a:gd name="connsiteY135" fmla="*/ 149056 h 1157500"/>
              <a:gd name="connsiteX136" fmla="*/ 10149437 w 12192000"/>
              <a:gd name="connsiteY136" fmla="*/ 152166 h 1157500"/>
              <a:gd name="connsiteX137" fmla="*/ 10155104 w 12192000"/>
              <a:gd name="connsiteY137" fmla="*/ 151613 h 1157500"/>
              <a:gd name="connsiteX138" fmla="*/ 10250982 w 12192000"/>
              <a:gd name="connsiteY138" fmla="*/ 128642 h 1157500"/>
              <a:gd name="connsiteX139" fmla="*/ 10343301 w 12192000"/>
              <a:gd name="connsiteY139" fmla="*/ 90884 h 1157500"/>
              <a:gd name="connsiteX140" fmla="*/ 10366625 w 12192000"/>
              <a:gd name="connsiteY140" fmla="*/ 79428 h 1157500"/>
              <a:gd name="connsiteX141" fmla="*/ 10433505 w 12192000"/>
              <a:gd name="connsiteY141" fmla="*/ 65000 h 1157500"/>
              <a:gd name="connsiteX142" fmla="*/ 10547510 w 12192000"/>
              <a:gd name="connsiteY142" fmla="*/ 47246 h 1157500"/>
              <a:gd name="connsiteX143" fmla="*/ 10588150 w 12192000"/>
              <a:gd name="connsiteY143" fmla="*/ 32287 h 1157500"/>
              <a:gd name="connsiteX144" fmla="*/ 10589457 w 12192000"/>
              <a:gd name="connsiteY144" fmla="*/ 25296 h 1157500"/>
              <a:gd name="connsiteX145" fmla="*/ 10699976 w 12192000"/>
              <a:gd name="connsiteY145" fmla="*/ 43345 h 1157500"/>
              <a:gd name="connsiteX146" fmla="*/ 10812237 w 12192000"/>
              <a:gd name="connsiteY146" fmla="*/ 46327 h 1157500"/>
              <a:gd name="connsiteX147" fmla="*/ 10869837 w 12192000"/>
              <a:gd name="connsiteY147" fmla="*/ 65795 h 1157500"/>
              <a:gd name="connsiteX148" fmla="*/ 10881770 w 12192000"/>
              <a:gd name="connsiteY148" fmla="*/ 73672 h 1157500"/>
              <a:gd name="connsiteX149" fmla="*/ 10896899 w 12192000"/>
              <a:gd name="connsiteY149" fmla="*/ 70731 h 1157500"/>
              <a:gd name="connsiteX150" fmla="*/ 10901748 w 12192000"/>
              <a:gd name="connsiteY150" fmla="*/ 66352 h 1157500"/>
              <a:gd name="connsiteX151" fmla="*/ 10947419 w 12192000"/>
              <a:gd name="connsiteY151" fmla="*/ 83316 h 1157500"/>
              <a:gd name="connsiteX152" fmla="*/ 10953034 w 12192000"/>
              <a:gd name="connsiteY152" fmla="*/ 84438 h 1157500"/>
              <a:gd name="connsiteX153" fmla="*/ 10992070 w 12192000"/>
              <a:gd name="connsiteY153" fmla="*/ 88841 h 1157500"/>
              <a:gd name="connsiteX154" fmla="*/ 11112372 w 12192000"/>
              <a:gd name="connsiteY154" fmla="*/ 82247 h 1157500"/>
              <a:gd name="connsiteX155" fmla="*/ 11147719 w 12192000"/>
              <a:gd name="connsiteY155" fmla="*/ 80560 h 1157500"/>
              <a:gd name="connsiteX156" fmla="*/ 11172617 w 12192000"/>
              <a:gd name="connsiteY156" fmla="*/ 76265 h 1157500"/>
              <a:gd name="connsiteX157" fmla="*/ 11240397 w 12192000"/>
              <a:gd name="connsiteY157" fmla="*/ 81830 h 1157500"/>
              <a:gd name="connsiteX158" fmla="*/ 11270034 w 12192000"/>
              <a:gd name="connsiteY158" fmla="*/ 91947 h 1157500"/>
              <a:gd name="connsiteX159" fmla="*/ 11293091 w 12192000"/>
              <a:gd name="connsiteY159" fmla="*/ 92042 h 1157500"/>
              <a:gd name="connsiteX160" fmla="*/ 11310949 w 12192000"/>
              <a:gd name="connsiteY160" fmla="*/ 97842 h 1157500"/>
              <a:gd name="connsiteX161" fmla="*/ 11345279 w 12192000"/>
              <a:gd name="connsiteY161" fmla="*/ 95451 h 1157500"/>
              <a:gd name="connsiteX162" fmla="*/ 11354597 w 12192000"/>
              <a:gd name="connsiteY162" fmla="*/ 97953 h 1157500"/>
              <a:gd name="connsiteX163" fmla="*/ 11367725 w 12192000"/>
              <a:gd name="connsiteY163" fmla="*/ 97999 h 1157500"/>
              <a:gd name="connsiteX164" fmla="*/ 11399832 w 12192000"/>
              <a:gd name="connsiteY164" fmla="*/ 110616 h 1157500"/>
              <a:gd name="connsiteX165" fmla="*/ 11487595 w 12192000"/>
              <a:gd name="connsiteY165" fmla="*/ 152322 h 1157500"/>
              <a:gd name="connsiteX166" fmla="*/ 11590850 w 12192000"/>
              <a:gd name="connsiteY166" fmla="*/ 238552 h 1157500"/>
              <a:gd name="connsiteX167" fmla="*/ 11736204 w 12192000"/>
              <a:gd name="connsiteY167" fmla="*/ 277509 h 1157500"/>
              <a:gd name="connsiteX168" fmla="*/ 11760331 w 12192000"/>
              <a:gd name="connsiteY168" fmla="*/ 291936 h 1157500"/>
              <a:gd name="connsiteX169" fmla="*/ 11819139 w 12192000"/>
              <a:gd name="connsiteY169" fmla="*/ 304143 h 1157500"/>
              <a:gd name="connsiteX170" fmla="*/ 11821967 w 12192000"/>
              <a:gd name="connsiteY170" fmla="*/ 305790 h 1157500"/>
              <a:gd name="connsiteX171" fmla="*/ 11847125 w 12192000"/>
              <a:gd name="connsiteY171" fmla="*/ 297401 h 1157500"/>
              <a:gd name="connsiteX172" fmla="*/ 11980134 w 12192000"/>
              <a:gd name="connsiteY172" fmla="*/ 321911 h 1157500"/>
              <a:gd name="connsiteX173" fmla="*/ 12174576 w 12192000"/>
              <a:gd name="connsiteY173" fmla="*/ 376108 h 1157500"/>
              <a:gd name="connsiteX174" fmla="*/ 12192000 w 12192000"/>
              <a:gd name="connsiteY174" fmla="*/ 379233 h 1157500"/>
              <a:gd name="connsiteX175" fmla="*/ 12192000 w 12192000"/>
              <a:gd name="connsiteY175" fmla="*/ 1157500 h 1157500"/>
              <a:gd name="connsiteX176" fmla="*/ 0 w 12192000"/>
              <a:gd name="connsiteY176" fmla="*/ 1157500 h 1157500"/>
              <a:gd name="connsiteX177" fmla="*/ 0 w 12192000"/>
              <a:gd name="connsiteY177" fmla="*/ 483545 h 1157500"/>
              <a:gd name="connsiteX178" fmla="*/ 5331 w 12192000"/>
              <a:gd name="connsiteY178" fmla="*/ 482797 h 1157500"/>
              <a:gd name="connsiteX179" fmla="*/ 39902 w 12192000"/>
              <a:gd name="connsiteY179" fmla="*/ 472284 h 1157500"/>
              <a:gd name="connsiteX180" fmla="*/ 117880 w 12192000"/>
              <a:gd name="connsiteY180" fmla="*/ 420956 h 1157500"/>
              <a:gd name="connsiteX181" fmla="*/ 238140 w 12192000"/>
              <a:gd name="connsiteY181" fmla="*/ 379297 h 1157500"/>
              <a:gd name="connsiteX182" fmla="*/ 249589 w 12192000"/>
              <a:gd name="connsiteY182" fmla="*/ 379517 h 1157500"/>
              <a:gd name="connsiteX183" fmla="*/ 296963 w 12192000"/>
              <a:gd name="connsiteY183" fmla="*/ 356102 h 1157500"/>
              <a:gd name="connsiteX184" fmla="*/ 339235 w 12192000"/>
              <a:gd name="connsiteY184" fmla="*/ 324425 h 1157500"/>
              <a:gd name="connsiteX185" fmla="*/ 447152 w 12192000"/>
              <a:gd name="connsiteY185" fmla="*/ 327423 h 1157500"/>
              <a:gd name="connsiteX186" fmla="*/ 475247 w 12192000"/>
              <a:gd name="connsiteY186" fmla="*/ 336714 h 1157500"/>
              <a:gd name="connsiteX187" fmla="*/ 477967 w 12192000"/>
              <a:gd name="connsiteY187" fmla="*/ 337960 h 1157500"/>
              <a:gd name="connsiteX188" fmla="*/ 703732 w 12192000"/>
              <a:gd name="connsiteY188" fmla="*/ 316599 h 1157500"/>
              <a:gd name="connsiteX189" fmla="*/ 853391 w 12192000"/>
              <a:gd name="connsiteY189" fmla="*/ 303591 h 1157500"/>
              <a:gd name="connsiteX190" fmla="*/ 925332 w 12192000"/>
              <a:gd name="connsiteY190" fmla="*/ 298686 h 1157500"/>
              <a:gd name="connsiteX191" fmla="*/ 941286 w 12192000"/>
              <a:gd name="connsiteY191" fmla="*/ 288932 h 1157500"/>
              <a:gd name="connsiteX192" fmla="*/ 950845 w 12192000"/>
              <a:gd name="connsiteY192" fmla="*/ 286595 h 1157500"/>
              <a:gd name="connsiteX193" fmla="*/ 953292 w 12192000"/>
              <a:gd name="connsiteY193" fmla="*/ 280892 h 1157500"/>
              <a:gd name="connsiteX194" fmla="*/ 967499 w 12192000"/>
              <a:gd name="connsiteY194" fmla="*/ 273760 h 1157500"/>
              <a:gd name="connsiteX195" fmla="*/ 1069267 w 12192000"/>
              <a:gd name="connsiteY195" fmla="*/ 262766 h 1157500"/>
              <a:gd name="connsiteX196" fmla="*/ 1138407 w 12192000"/>
              <a:gd name="connsiteY196" fmla="*/ 246567 h 1157500"/>
              <a:gd name="connsiteX197" fmla="*/ 1164931 w 12192000"/>
              <a:gd name="connsiteY197" fmla="*/ 238622 h 1157500"/>
              <a:gd name="connsiteX198" fmla="*/ 1211622 w 12192000"/>
              <a:gd name="connsiteY198" fmla="*/ 220676 h 1157500"/>
              <a:gd name="connsiteX199" fmla="*/ 1274567 w 12192000"/>
              <a:gd name="connsiteY199" fmla="*/ 203380 h 1157500"/>
              <a:gd name="connsiteX200" fmla="*/ 1325029 w 12192000"/>
              <a:gd name="connsiteY200" fmla="*/ 207937 h 1157500"/>
              <a:gd name="connsiteX201" fmla="*/ 1356805 w 12192000"/>
              <a:gd name="connsiteY201" fmla="*/ 203622 h 1157500"/>
              <a:gd name="connsiteX202" fmla="*/ 1468752 w 12192000"/>
              <a:gd name="connsiteY202" fmla="*/ 214604 h 1157500"/>
              <a:gd name="connsiteX203" fmla="*/ 1650750 w 12192000"/>
              <a:gd name="connsiteY203" fmla="*/ 165090 h 1157500"/>
              <a:gd name="connsiteX204" fmla="*/ 1655056 w 12192000"/>
              <a:gd name="connsiteY204" fmla="*/ 172106 h 1157500"/>
              <a:gd name="connsiteX205" fmla="*/ 1683220 w 12192000"/>
              <a:gd name="connsiteY205" fmla="*/ 169652 h 1157500"/>
              <a:gd name="connsiteX206" fmla="*/ 1685599 w 12192000"/>
              <a:gd name="connsiteY206" fmla="*/ 165388 h 1157500"/>
              <a:gd name="connsiteX207" fmla="*/ 1735783 w 12192000"/>
              <a:gd name="connsiteY207" fmla="*/ 177400 h 1157500"/>
              <a:gd name="connsiteX208" fmla="*/ 1797102 w 12192000"/>
              <a:gd name="connsiteY208" fmla="*/ 182289 h 1157500"/>
              <a:gd name="connsiteX209" fmla="*/ 1845638 w 12192000"/>
              <a:gd name="connsiteY209" fmla="*/ 163774 h 1157500"/>
              <a:gd name="connsiteX210" fmla="*/ 1848980 w 12192000"/>
              <a:gd name="connsiteY210" fmla="*/ 167516 h 1157500"/>
              <a:gd name="connsiteX211" fmla="*/ 1880587 w 12192000"/>
              <a:gd name="connsiteY211" fmla="*/ 165506 h 1157500"/>
              <a:gd name="connsiteX212" fmla="*/ 1995803 w 12192000"/>
              <a:gd name="connsiteY212" fmla="*/ 131847 h 1157500"/>
              <a:gd name="connsiteX213" fmla="*/ 2057448 w 12192000"/>
              <a:gd name="connsiteY213" fmla="*/ 128650 h 1157500"/>
              <a:gd name="connsiteX214" fmla="*/ 2119088 w 12192000"/>
              <a:gd name="connsiteY214" fmla="*/ 113508 h 1157500"/>
              <a:gd name="connsiteX215" fmla="*/ 2138831 w 12192000"/>
              <a:gd name="connsiteY215" fmla="*/ 116194 h 1157500"/>
              <a:gd name="connsiteX216" fmla="*/ 2214259 w 12192000"/>
              <a:gd name="connsiteY216" fmla="*/ 110542 h 1157500"/>
              <a:gd name="connsiteX217" fmla="*/ 2264911 w 12192000"/>
              <a:gd name="connsiteY217" fmla="*/ 101639 h 1157500"/>
              <a:gd name="connsiteX218" fmla="*/ 2454058 w 12192000"/>
              <a:gd name="connsiteY218" fmla="*/ 67266 h 1157500"/>
              <a:gd name="connsiteX219" fmla="*/ 2534188 w 12192000"/>
              <a:gd name="connsiteY219" fmla="*/ 63730 h 1157500"/>
              <a:gd name="connsiteX220" fmla="*/ 2616912 w 12192000"/>
              <a:gd name="connsiteY220" fmla="*/ 44757 h 1157500"/>
              <a:gd name="connsiteX221" fmla="*/ 2698592 w 12192000"/>
              <a:gd name="connsiteY221" fmla="*/ 35873 h 1157500"/>
              <a:gd name="connsiteX222" fmla="*/ 2891953 w 12192000"/>
              <a:gd name="connsiteY22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01779 w 12192000"/>
              <a:gd name="connsiteY134" fmla="*/ 149056 h 1157500"/>
              <a:gd name="connsiteX135" fmla="*/ 10149437 w 12192000"/>
              <a:gd name="connsiteY135" fmla="*/ 152166 h 1157500"/>
              <a:gd name="connsiteX136" fmla="*/ 10155104 w 12192000"/>
              <a:gd name="connsiteY136" fmla="*/ 151613 h 1157500"/>
              <a:gd name="connsiteX137" fmla="*/ 10250982 w 12192000"/>
              <a:gd name="connsiteY137" fmla="*/ 128642 h 1157500"/>
              <a:gd name="connsiteX138" fmla="*/ 10343301 w 12192000"/>
              <a:gd name="connsiteY138" fmla="*/ 90884 h 1157500"/>
              <a:gd name="connsiteX139" fmla="*/ 10366625 w 12192000"/>
              <a:gd name="connsiteY139" fmla="*/ 79428 h 1157500"/>
              <a:gd name="connsiteX140" fmla="*/ 10433505 w 12192000"/>
              <a:gd name="connsiteY140" fmla="*/ 65000 h 1157500"/>
              <a:gd name="connsiteX141" fmla="*/ 10547510 w 12192000"/>
              <a:gd name="connsiteY141" fmla="*/ 47246 h 1157500"/>
              <a:gd name="connsiteX142" fmla="*/ 10588150 w 12192000"/>
              <a:gd name="connsiteY142" fmla="*/ 32287 h 1157500"/>
              <a:gd name="connsiteX143" fmla="*/ 10589457 w 12192000"/>
              <a:gd name="connsiteY143" fmla="*/ 25296 h 1157500"/>
              <a:gd name="connsiteX144" fmla="*/ 10699976 w 12192000"/>
              <a:gd name="connsiteY144" fmla="*/ 43345 h 1157500"/>
              <a:gd name="connsiteX145" fmla="*/ 10812237 w 12192000"/>
              <a:gd name="connsiteY145" fmla="*/ 46327 h 1157500"/>
              <a:gd name="connsiteX146" fmla="*/ 10869837 w 12192000"/>
              <a:gd name="connsiteY146" fmla="*/ 65795 h 1157500"/>
              <a:gd name="connsiteX147" fmla="*/ 10881770 w 12192000"/>
              <a:gd name="connsiteY147" fmla="*/ 73672 h 1157500"/>
              <a:gd name="connsiteX148" fmla="*/ 10896899 w 12192000"/>
              <a:gd name="connsiteY148" fmla="*/ 70731 h 1157500"/>
              <a:gd name="connsiteX149" fmla="*/ 10901748 w 12192000"/>
              <a:gd name="connsiteY149" fmla="*/ 66352 h 1157500"/>
              <a:gd name="connsiteX150" fmla="*/ 10947419 w 12192000"/>
              <a:gd name="connsiteY150" fmla="*/ 83316 h 1157500"/>
              <a:gd name="connsiteX151" fmla="*/ 10953034 w 12192000"/>
              <a:gd name="connsiteY151" fmla="*/ 84438 h 1157500"/>
              <a:gd name="connsiteX152" fmla="*/ 10992070 w 12192000"/>
              <a:gd name="connsiteY152" fmla="*/ 88841 h 1157500"/>
              <a:gd name="connsiteX153" fmla="*/ 11112372 w 12192000"/>
              <a:gd name="connsiteY153" fmla="*/ 82247 h 1157500"/>
              <a:gd name="connsiteX154" fmla="*/ 11147719 w 12192000"/>
              <a:gd name="connsiteY154" fmla="*/ 80560 h 1157500"/>
              <a:gd name="connsiteX155" fmla="*/ 11172617 w 12192000"/>
              <a:gd name="connsiteY155" fmla="*/ 76265 h 1157500"/>
              <a:gd name="connsiteX156" fmla="*/ 11240397 w 12192000"/>
              <a:gd name="connsiteY156" fmla="*/ 81830 h 1157500"/>
              <a:gd name="connsiteX157" fmla="*/ 11270034 w 12192000"/>
              <a:gd name="connsiteY157" fmla="*/ 91947 h 1157500"/>
              <a:gd name="connsiteX158" fmla="*/ 11293091 w 12192000"/>
              <a:gd name="connsiteY158" fmla="*/ 92042 h 1157500"/>
              <a:gd name="connsiteX159" fmla="*/ 11310949 w 12192000"/>
              <a:gd name="connsiteY159" fmla="*/ 97842 h 1157500"/>
              <a:gd name="connsiteX160" fmla="*/ 11345279 w 12192000"/>
              <a:gd name="connsiteY160" fmla="*/ 95451 h 1157500"/>
              <a:gd name="connsiteX161" fmla="*/ 11354597 w 12192000"/>
              <a:gd name="connsiteY161" fmla="*/ 97953 h 1157500"/>
              <a:gd name="connsiteX162" fmla="*/ 11367725 w 12192000"/>
              <a:gd name="connsiteY162" fmla="*/ 97999 h 1157500"/>
              <a:gd name="connsiteX163" fmla="*/ 11399832 w 12192000"/>
              <a:gd name="connsiteY163" fmla="*/ 110616 h 1157500"/>
              <a:gd name="connsiteX164" fmla="*/ 11487595 w 12192000"/>
              <a:gd name="connsiteY164" fmla="*/ 152322 h 1157500"/>
              <a:gd name="connsiteX165" fmla="*/ 11590850 w 12192000"/>
              <a:gd name="connsiteY165" fmla="*/ 238552 h 1157500"/>
              <a:gd name="connsiteX166" fmla="*/ 11736204 w 12192000"/>
              <a:gd name="connsiteY166" fmla="*/ 277509 h 1157500"/>
              <a:gd name="connsiteX167" fmla="*/ 11760331 w 12192000"/>
              <a:gd name="connsiteY167" fmla="*/ 291936 h 1157500"/>
              <a:gd name="connsiteX168" fmla="*/ 11819139 w 12192000"/>
              <a:gd name="connsiteY168" fmla="*/ 304143 h 1157500"/>
              <a:gd name="connsiteX169" fmla="*/ 11821967 w 12192000"/>
              <a:gd name="connsiteY169" fmla="*/ 305790 h 1157500"/>
              <a:gd name="connsiteX170" fmla="*/ 11847125 w 12192000"/>
              <a:gd name="connsiteY170" fmla="*/ 297401 h 1157500"/>
              <a:gd name="connsiteX171" fmla="*/ 11980134 w 12192000"/>
              <a:gd name="connsiteY171" fmla="*/ 321911 h 1157500"/>
              <a:gd name="connsiteX172" fmla="*/ 12174576 w 12192000"/>
              <a:gd name="connsiteY172" fmla="*/ 376108 h 1157500"/>
              <a:gd name="connsiteX173" fmla="*/ 12192000 w 12192000"/>
              <a:gd name="connsiteY173" fmla="*/ 379233 h 1157500"/>
              <a:gd name="connsiteX174" fmla="*/ 12192000 w 12192000"/>
              <a:gd name="connsiteY174" fmla="*/ 1157500 h 1157500"/>
              <a:gd name="connsiteX175" fmla="*/ 0 w 12192000"/>
              <a:gd name="connsiteY175" fmla="*/ 1157500 h 1157500"/>
              <a:gd name="connsiteX176" fmla="*/ 0 w 12192000"/>
              <a:gd name="connsiteY176" fmla="*/ 483545 h 1157500"/>
              <a:gd name="connsiteX177" fmla="*/ 5331 w 12192000"/>
              <a:gd name="connsiteY177" fmla="*/ 482797 h 1157500"/>
              <a:gd name="connsiteX178" fmla="*/ 39902 w 12192000"/>
              <a:gd name="connsiteY178" fmla="*/ 472284 h 1157500"/>
              <a:gd name="connsiteX179" fmla="*/ 117880 w 12192000"/>
              <a:gd name="connsiteY179" fmla="*/ 420956 h 1157500"/>
              <a:gd name="connsiteX180" fmla="*/ 238140 w 12192000"/>
              <a:gd name="connsiteY180" fmla="*/ 379297 h 1157500"/>
              <a:gd name="connsiteX181" fmla="*/ 249589 w 12192000"/>
              <a:gd name="connsiteY181" fmla="*/ 379517 h 1157500"/>
              <a:gd name="connsiteX182" fmla="*/ 296963 w 12192000"/>
              <a:gd name="connsiteY182" fmla="*/ 356102 h 1157500"/>
              <a:gd name="connsiteX183" fmla="*/ 339235 w 12192000"/>
              <a:gd name="connsiteY183" fmla="*/ 324425 h 1157500"/>
              <a:gd name="connsiteX184" fmla="*/ 447152 w 12192000"/>
              <a:gd name="connsiteY184" fmla="*/ 327423 h 1157500"/>
              <a:gd name="connsiteX185" fmla="*/ 475247 w 12192000"/>
              <a:gd name="connsiteY185" fmla="*/ 336714 h 1157500"/>
              <a:gd name="connsiteX186" fmla="*/ 477967 w 12192000"/>
              <a:gd name="connsiteY186" fmla="*/ 337960 h 1157500"/>
              <a:gd name="connsiteX187" fmla="*/ 703732 w 12192000"/>
              <a:gd name="connsiteY187" fmla="*/ 316599 h 1157500"/>
              <a:gd name="connsiteX188" fmla="*/ 853391 w 12192000"/>
              <a:gd name="connsiteY188" fmla="*/ 303591 h 1157500"/>
              <a:gd name="connsiteX189" fmla="*/ 925332 w 12192000"/>
              <a:gd name="connsiteY189" fmla="*/ 298686 h 1157500"/>
              <a:gd name="connsiteX190" fmla="*/ 941286 w 12192000"/>
              <a:gd name="connsiteY190" fmla="*/ 288932 h 1157500"/>
              <a:gd name="connsiteX191" fmla="*/ 950845 w 12192000"/>
              <a:gd name="connsiteY191" fmla="*/ 286595 h 1157500"/>
              <a:gd name="connsiteX192" fmla="*/ 953292 w 12192000"/>
              <a:gd name="connsiteY192" fmla="*/ 280892 h 1157500"/>
              <a:gd name="connsiteX193" fmla="*/ 967499 w 12192000"/>
              <a:gd name="connsiteY193" fmla="*/ 273760 h 1157500"/>
              <a:gd name="connsiteX194" fmla="*/ 1069267 w 12192000"/>
              <a:gd name="connsiteY194" fmla="*/ 262766 h 1157500"/>
              <a:gd name="connsiteX195" fmla="*/ 1138407 w 12192000"/>
              <a:gd name="connsiteY195" fmla="*/ 246567 h 1157500"/>
              <a:gd name="connsiteX196" fmla="*/ 1164931 w 12192000"/>
              <a:gd name="connsiteY196" fmla="*/ 238622 h 1157500"/>
              <a:gd name="connsiteX197" fmla="*/ 1211622 w 12192000"/>
              <a:gd name="connsiteY197" fmla="*/ 220676 h 1157500"/>
              <a:gd name="connsiteX198" fmla="*/ 1274567 w 12192000"/>
              <a:gd name="connsiteY198" fmla="*/ 203380 h 1157500"/>
              <a:gd name="connsiteX199" fmla="*/ 1325029 w 12192000"/>
              <a:gd name="connsiteY199" fmla="*/ 207937 h 1157500"/>
              <a:gd name="connsiteX200" fmla="*/ 1356805 w 12192000"/>
              <a:gd name="connsiteY200" fmla="*/ 203622 h 1157500"/>
              <a:gd name="connsiteX201" fmla="*/ 1468752 w 12192000"/>
              <a:gd name="connsiteY201" fmla="*/ 214604 h 1157500"/>
              <a:gd name="connsiteX202" fmla="*/ 1650750 w 12192000"/>
              <a:gd name="connsiteY202" fmla="*/ 165090 h 1157500"/>
              <a:gd name="connsiteX203" fmla="*/ 1655056 w 12192000"/>
              <a:gd name="connsiteY203" fmla="*/ 172106 h 1157500"/>
              <a:gd name="connsiteX204" fmla="*/ 1683220 w 12192000"/>
              <a:gd name="connsiteY204" fmla="*/ 169652 h 1157500"/>
              <a:gd name="connsiteX205" fmla="*/ 1685599 w 12192000"/>
              <a:gd name="connsiteY205" fmla="*/ 165388 h 1157500"/>
              <a:gd name="connsiteX206" fmla="*/ 1735783 w 12192000"/>
              <a:gd name="connsiteY206" fmla="*/ 177400 h 1157500"/>
              <a:gd name="connsiteX207" fmla="*/ 1797102 w 12192000"/>
              <a:gd name="connsiteY207" fmla="*/ 182289 h 1157500"/>
              <a:gd name="connsiteX208" fmla="*/ 1845638 w 12192000"/>
              <a:gd name="connsiteY208" fmla="*/ 163774 h 1157500"/>
              <a:gd name="connsiteX209" fmla="*/ 1848980 w 12192000"/>
              <a:gd name="connsiteY209" fmla="*/ 167516 h 1157500"/>
              <a:gd name="connsiteX210" fmla="*/ 1880587 w 12192000"/>
              <a:gd name="connsiteY210" fmla="*/ 165506 h 1157500"/>
              <a:gd name="connsiteX211" fmla="*/ 1995803 w 12192000"/>
              <a:gd name="connsiteY211" fmla="*/ 131847 h 1157500"/>
              <a:gd name="connsiteX212" fmla="*/ 2057448 w 12192000"/>
              <a:gd name="connsiteY212" fmla="*/ 128650 h 1157500"/>
              <a:gd name="connsiteX213" fmla="*/ 2119088 w 12192000"/>
              <a:gd name="connsiteY213" fmla="*/ 113508 h 1157500"/>
              <a:gd name="connsiteX214" fmla="*/ 2138831 w 12192000"/>
              <a:gd name="connsiteY214" fmla="*/ 116194 h 1157500"/>
              <a:gd name="connsiteX215" fmla="*/ 2214259 w 12192000"/>
              <a:gd name="connsiteY215" fmla="*/ 110542 h 1157500"/>
              <a:gd name="connsiteX216" fmla="*/ 2264911 w 12192000"/>
              <a:gd name="connsiteY216" fmla="*/ 101639 h 1157500"/>
              <a:gd name="connsiteX217" fmla="*/ 2454058 w 12192000"/>
              <a:gd name="connsiteY217" fmla="*/ 67266 h 1157500"/>
              <a:gd name="connsiteX218" fmla="*/ 2534188 w 12192000"/>
              <a:gd name="connsiteY218" fmla="*/ 63730 h 1157500"/>
              <a:gd name="connsiteX219" fmla="*/ 2616912 w 12192000"/>
              <a:gd name="connsiteY219" fmla="*/ 44757 h 1157500"/>
              <a:gd name="connsiteX220" fmla="*/ 2698592 w 12192000"/>
              <a:gd name="connsiteY220" fmla="*/ 35873 h 1157500"/>
              <a:gd name="connsiteX221" fmla="*/ 2891953 w 12192000"/>
              <a:gd name="connsiteY221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01779 w 12192000"/>
              <a:gd name="connsiteY134" fmla="*/ 149056 h 1157500"/>
              <a:gd name="connsiteX135" fmla="*/ 10155104 w 12192000"/>
              <a:gd name="connsiteY135" fmla="*/ 151613 h 1157500"/>
              <a:gd name="connsiteX136" fmla="*/ 10250982 w 12192000"/>
              <a:gd name="connsiteY136" fmla="*/ 128642 h 1157500"/>
              <a:gd name="connsiteX137" fmla="*/ 10343301 w 12192000"/>
              <a:gd name="connsiteY137" fmla="*/ 90884 h 1157500"/>
              <a:gd name="connsiteX138" fmla="*/ 10366625 w 12192000"/>
              <a:gd name="connsiteY138" fmla="*/ 79428 h 1157500"/>
              <a:gd name="connsiteX139" fmla="*/ 10433505 w 12192000"/>
              <a:gd name="connsiteY139" fmla="*/ 65000 h 1157500"/>
              <a:gd name="connsiteX140" fmla="*/ 10547510 w 12192000"/>
              <a:gd name="connsiteY140" fmla="*/ 47246 h 1157500"/>
              <a:gd name="connsiteX141" fmla="*/ 10588150 w 12192000"/>
              <a:gd name="connsiteY141" fmla="*/ 32287 h 1157500"/>
              <a:gd name="connsiteX142" fmla="*/ 10589457 w 12192000"/>
              <a:gd name="connsiteY142" fmla="*/ 25296 h 1157500"/>
              <a:gd name="connsiteX143" fmla="*/ 10699976 w 12192000"/>
              <a:gd name="connsiteY143" fmla="*/ 43345 h 1157500"/>
              <a:gd name="connsiteX144" fmla="*/ 10812237 w 12192000"/>
              <a:gd name="connsiteY144" fmla="*/ 46327 h 1157500"/>
              <a:gd name="connsiteX145" fmla="*/ 10869837 w 12192000"/>
              <a:gd name="connsiteY145" fmla="*/ 65795 h 1157500"/>
              <a:gd name="connsiteX146" fmla="*/ 10881770 w 12192000"/>
              <a:gd name="connsiteY146" fmla="*/ 73672 h 1157500"/>
              <a:gd name="connsiteX147" fmla="*/ 10896899 w 12192000"/>
              <a:gd name="connsiteY147" fmla="*/ 70731 h 1157500"/>
              <a:gd name="connsiteX148" fmla="*/ 10901748 w 12192000"/>
              <a:gd name="connsiteY148" fmla="*/ 66352 h 1157500"/>
              <a:gd name="connsiteX149" fmla="*/ 10947419 w 12192000"/>
              <a:gd name="connsiteY149" fmla="*/ 83316 h 1157500"/>
              <a:gd name="connsiteX150" fmla="*/ 10953034 w 12192000"/>
              <a:gd name="connsiteY150" fmla="*/ 84438 h 1157500"/>
              <a:gd name="connsiteX151" fmla="*/ 10992070 w 12192000"/>
              <a:gd name="connsiteY151" fmla="*/ 88841 h 1157500"/>
              <a:gd name="connsiteX152" fmla="*/ 11112372 w 12192000"/>
              <a:gd name="connsiteY152" fmla="*/ 82247 h 1157500"/>
              <a:gd name="connsiteX153" fmla="*/ 11147719 w 12192000"/>
              <a:gd name="connsiteY153" fmla="*/ 80560 h 1157500"/>
              <a:gd name="connsiteX154" fmla="*/ 11172617 w 12192000"/>
              <a:gd name="connsiteY154" fmla="*/ 76265 h 1157500"/>
              <a:gd name="connsiteX155" fmla="*/ 11240397 w 12192000"/>
              <a:gd name="connsiteY155" fmla="*/ 81830 h 1157500"/>
              <a:gd name="connsiteX156" fmla="*/ 11270034 w 12192000"/>
              <a:gd name="connsiteY156" fmla="*/ 91947 h 1157500"/>
              <a:gd name="connsiteX157" fmla="*/ 11293091 w 12192000"/>
              <a:gd name="connsiteY157" fmla="*/ 92042 h 1157500"/>
              <a:gd name="connsiteX158" fmla="*/ 11310949 w 12192000"/>
              <a:gd name="connsiteY158" fmla="*/ 97842 h 1157500"/>
              <a:gd name="connsiteX159" fmla="*/ 11345279 w 12192000"/>
              <a:gd name="connsiteY159" fmla="*/ 95451 h 1157500"/>
              <a:gd name="connsiteX160" fmla="*/ 11354597 w 12192000"/>
              <a:gd name="connsiteY160" fmla="*/ 97953 h 1157500"/>
              <a:gd name="connsiteX161" fmla="*/ 11367725 w 12192000"/>
              <a:gd name="connsiteY161" fmla="*/ 97999 h 1157500"/>
              <a:gd name="connsiteX162" fmla="*/ 11399832 w 12192000"/>
              <a:gd name="connsiteY162" fmla="*/ 110616 h 1157500"/>
              <a:gd name="connsiteX163" fmla="*/ 11487595 w 12192000"/>
              <a:gd name="connsiteY163" fmla="*/ 152322 h 1157500"/>
              <a:gd name="connsiteX164" fmla="*/ 11590850 w 12192000"/>
              <a:gd name="connsiteY164" fmla="*/ 238552 h 1157500"/>
              <a:gd name="connsiteX165" fmla="*/ 11736204 w 12192000"/>
              <a:gd name="connsiteY165" fmla="*/ 277509 h 1157500"/>
              <a:gd name="connsiteX166" fmla="*/ 11760331 w 12192000"/>
              <a:gd name="connsiteY166" fmla="*/ 291936 h 1157500"/>
              <a:gd name="connsiteX167" fmla="*/ 11819139 w 12192000"/>
              <a:gd name="connsiteY167" fmla="*/ 304143 h 1157500"/>
              <a:gd name="connsiteX168" fmla="*/ 11821967 w 12192000"/>
              <a:gd name="connsiteY168" fmla="*/ 305790 h 1157500"/>
              <a:gd name="connsiteX169" fmla="*/ 11847125 w 12192000"/>
              <a:gd name="connsiteY169" fmla="*/ 297401 h 1157500"/>
              <a:gd name="connsiteX170" fmla="*/ 11980134 w 12192000"/>
              <a:gd name="connsiteY170" fmla="*/ 321911 h 1157500"/>
              <a:gd name="connsiteX171" fmla="*/ 12174576 w 12192000"/>
              <a:gd name="connsiteY171" fmla="*/ 376108 h 1157500"/>
              <a:gd name="connsiteX172" fmla="*/ 12192000 w 12192000"/>
              <a:gd name="connsiteY172" fmla="*/ 379233 h 1157500"/>
              <a:gd name="connsiteX173" fmla="*/ 12192000 w 12192000"/>
              <a:gd name="connsiteY173" fmla="*/ 1157500 h 1157500"/>
              <a:gd name="connsiteX174" fmla="*/ 0 w 12192000"/>
              <a:gd name="connsiteY174" fmla="*/ 1157500 h 1157500"/>
              <a:gd name="connsiteX175" fmla="*/ 0 w 12192000"/>
              <a:gd name="connsiteY175" fmla="*/ 483545 h 1157500"/>
              <a:gd name="connsiteX176" fmla="*/ 5331 w 12192000"/>
              <a:gd name="connsiteY176" fmla="*/ 482797 h 1157500"/>
              <a:gd name="connsiteX177" fmla="*/ 39902 w 12192000"/>
              <a:gd name="connsiteY177" fmla="*/ 472284 h 1157500"/>
              <a:gd name="connsiteX178" fmla="*/ 117880 w 12192000"/>
              <a:gd name="connsiteY178" fmla="*/ 420956 h 1157500"/>
              <a:gd name="connsiteX179" fmla="*/ 238140 w 12192000"/>
              <a:gd name="connsiteY179" fmla="*/ 379297 h 1157500"/>
              <a:gd name="connsiteX180" fmla="*/ 249589 w 12192000"/>
              <a:gd name="connsiteY180" fmla="*/ 379517 h 1157500"/>
              <a:gd name="connsiteX181" fmla="*/ 296963 w 12192000"/>
              <a:gd name="connsiteY181" fmla="*/ 356102 h 1157500"/>
              <a:gd name="connsiteX182" fmla="*/ 339235 w 12192000"/>
              <a:gd name="connsiteY182" fmla="*/ 324425 h 1157500"/>
              <a:gd name="connsiteX183" fmla="*/ 447152 w 12192000"/>
              <a:gd name="connsiteY183" fmla="*/ 327423 h 1157500"/>
              <a:gd name="connsiteX184" fmla="*/ 475247 w 12192000"/>
              <a:gd name="connsiteY184" fmla="*/ 336714 h 1157500"/>
              <a:gd name="connsiteX185" fmla="*/ 477967 w 12192000"/>
              <a:gd name="connsiteY185" fmla="*/ 337960 h 1157500"/>
              <a:gd name="connsiteX186" fmla="*/ 703732 w 12192000"/>
              <a:gd name="connsiteY186" fmla="*/ 316599 h 1157500"/>
              <a:gd name="connsiteX187" fmla="*/ 853391 w 12192000"/>
              <a:gd name="connsiteY187" fmla="*/ 303591 h 1157500"/>
              <a:gd name="connsiteX188" fmla="*/ 925332 w 12192000"/>
              <a:gd name="connsiteY188" fmla="*/ 298686 h 1157500"/>
              <a:gd name="connsiteX189" fmla="*/ 941286 w 12192000"/>
              <a:gd name="connsiteY189" fmla="*/ 288932 h 1157500"/>
              <a:gd name="connsiteX190" fmla="*/ 950845 w 12192000"/>
              <a:gd name="connsiteY190" fmla="*/ 286595 h 1157500"/>
              <a:gd name="connsiteX191" fmla="*/ 953292 w 12192000"/>
              <a:gd name="connsiteY191" fmla="*/ 280892 h 1157500"/>
              <a:gd name="connsiteX192" fmla="*/ 967499 w 12192000"/>
              <a:gd name="connsiteY192" fmla="*/ 273760 h 1157500"/>
              <a:gd name="connsiteX193" fmla="*/ 1069267 w 12192000"/>
              <a:gd name="connsiteY193" fmla="*/ 262766 h 1157500"/>
              <a:gd name="connsiteX194" fmla="*/ 1138407 w 12192000"/>
              <a:gd name="connsiteY194" fmla="*/ 246567 h 1157500"/>
              <a:gd name="connsiteX195" fmla="*/ 1164931 w 12192000"/>
              <a:gd name="connsiteY195" fmla="*/ 238622 h 1157500"/>
              <a:gd name="connsiteX196" fmla="*/ 1211622 w 12192000"/>
              <a:gd name="connsiteY196" fmla="*/ 220676 h 1157500"/>
              <a:gd name="connsiteX197" fmla="*/ 1274567 w 12192000"/>
              <a:gd name="connsiteY197" fmla="*/ 203380 h 1157500"/>
              <a:gd name="connsiteX198" fmla="*/ 1325029 w 12192000"/>
              <a:gd name="connsiteY198" fmla="*/ 207937 h 1157500"/>
              <a:gd name="connsiteX199" fmla="*/ 1356805 w 12192000"/>
              <a:gd name="connsiteY199" fmla="*/ 203622 h 1157500"/>
              <a:gd name="connsiteX200" fmla="*/ 1468752 w 12192000"/>
              <a:gd name="connsiteY200" fmla="*/ 214604 h 1157500"/>
              <a:gd name="connsiteX201" fmla="*/ 1650750 w 12192000"/>
              <a:gd name="connsiteY201" fmla="*/ 165090 h 1157500"/>
              <a:gd name="connsiteX202" fmla="*/ 1655056 w 12192000"/>
              <a:gd name="connsiteY202" fmla="*/ 172106 h 1157500"/>
              <a:gd name="connsiteX203" fmla="*/ 1683220 w 12192000"/>
              <a:gd name="connsiteY203" fmla="*/ 169652 h 1157500"/>
              <a:gd name="connsiteX204" fmla="*/ 1685599 w 12192000"/>
              <a:gd name="connsiteY204" fmla="*/ 165388 h 1157500"/>
              <a:gd name="connsiteX205" fmla="*/ 1735783 w 12192000"/>
              <a:gd name="connsiteY205" fmla="*/ 177400 h 1157500"/>
              <a:gd name="connsiteX206" fmla="*/ 1797102 w 12192000"/>
              <a:gd name="connsiteY206" fmla="*/ 182289 h 1157500"/>
              <a:gd name="connsiteX207" fmla="*/ 1845638 w 12192000"/>
              <a:gd name="connsiteY207" fmla="*/ 163774 h 1157500"/>
              <a:gd name="connsiteX208" fmla="*/ 1848980 w 12192000"/>
              <a:gd name="connsiteY208" fmla="*/ 167516 h 1157500"/>
              <a:gd name="connsiteX209" fmla="*/ 1880587 w 12192000"/>
              <a:gd name="connsiteY209" fmla="*/ 165506 h 1157500"/>
              <a:gd name="connsiteX210" fmla="*/ 1995803 w 12192000"/>
              <a:gd name="connsiteY210" fmla="*/ 131847 h 1157500"/>
              <a:gd name="connsiteX211" fmla="*/ 2057448 w 12192000"/>
              <a:gd name="connsiteY211" fmla="*/ 128650 h 1157500"/>
              <a:gd name="connsiteX212" fmla="*/ 2119088 w 12192000"/>
              <a:gd name="connsiteY212" fmla="*/ 113508 h 1157500"/>
              <a:gd name="connsiteX213" fmla="*/ 2138831 w 12192000"/>
              <a:gd name="connsiteY213" fmla="*/ 116194 h 1157500"/>
              <a:gd name="connsiteX214" fmla="*/ 2214259 w 12192000"/>
              <a:gd name="connsiteY214" fmla="*/ 110542 h 1157500"/>
              <a:gd name="connsiteX215" fmla="*/ 2264911 w 12192000"/>
              <a:gd name="connsiteY215" fmla="*/ 101639 h 1157500"/>
              <a:gd name="connsiteX216" fmla="*/ 2454058 w 12192000"/>
              <a:gd name="connsiteY216" fmla="*/ 67266 h 1157500"/>
              <a:gd name="connsiteX217" fmla="*/ 2534188 w 12192000"/>
              <a:gd name="connsiteY217" fmla="*/ 63730 h 1157500"/>
              <a:gd name="connsiteX218" fmla="*/ 2616912 w 12192000"/>
              <a:gd name="connsiteY218" fmla="*/ 44757 h 1157500"/>
              <a:gd name="connsiteX219" fmla="*/ 2698592 w 12192000"/>
              <a:gd name="connsiteY219" fmla="*/ 35873 h 1157500"/>
              <a:gd name="connsiteX220" fmla="*/ 2891953 w 12192000"/>
              <a:gd name="connsiteY220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097932 w 12192000"/>
              <a:gd name="connsiteY133" fmla="*/ 154728 h 1157500"/>
              <a:gd name="connsiteX134" fmla="*/ 10155104 w 12192000"/>
              <a:gd name="connsiteY134" fmla="*/ 151613 h 1157500"/>
              <a:gd name="connsiteX135" fmla="*/ 10250982 w 12192000"/>
              <a:gd name="connsiteY135" fmla="*/ 128642 h 1157500"/>
              <a:gd name="connsiteX136" fmla="*/ 10343301 w 12192000"/>
              <a:gd name="connsiteY136" fmla="*/ 90884 h 1157500"/>
              <a:gd name="connsiteX137" fmla="*/ 10366625 w 12192000"/>
              <a:gd name="connsiteY137" fmla="*/ 79428 h 1157500"/>
              <a:gd name="connsiteX138" fmla="*/ 10433505 w 12192000"/>
              <a:gd name="connsiteY138" fmla="*/ 65000 h 1157500"/>
              <a:gd name="connsiteX139" fmla="*/ 10547510 w 12192000"/>
              <a:gd name="connsiteY139" fmla="*/ 47246 h 1157500"/>
              <a:gd name="connsiteX140" fmla="*/ 10588150 w 12192000"/>
              <a:gd name="connsiteY140" fmla="*/ 32287 h 1157500"/>
              <a:gd name="connsiteX141" fmla="*/ 10589457 w 12192000"/>
              <a:gd name="connsiteY141" fmla="*/ 25296 h 1157500"/>
              <a:gd name="connsiteX142" fmla="*/ 10699976 w 12192000"/>
              <a:gd name="connsiteY142" fmla="*/ 43345 h 1157500"/>
              <a:gd name="connsiteX143" fmla="*/ 10812237 w 12192000"/>
              <a:gd name="connsiteY143" fmla="*/ 46327 h 1157500"/>
              <a:gd name="connsiteX144" fmla="*/ 10869837 w 12192000"/>
              <a:gd name="connsiteY144" fmla="*/ 65795 h 1157500"/>
              <a:gd name="connsiteX145" fmla="*/ 10881770 w 12192000"/>
              <a:gd name="connsiteY145" fmla="*/ 73672 h 1157500"/>
              <a:gd name="connsiteX146" fmla="*/ 10896899 w 12192000"/>
              <a:gd name="connsiteY146" fmla="*/ 70731 h 1157500"/>
              <a:gd name="connsiteX147" fmla="*/ 10901748 w 12192000"/>
              <a:gd name="connsiteY147" fmla="*/ 66352 h 1157500"/>
              <a:gd name="connsiteX148" fmla="*/ 10947419 w 12192000"/>
              <a:gd name="connsiteY148" fmla="*/ 83316 h 1157500"/>
              <a:gd name="connsiteX149" fmla="*/ 10953034 w 12192000"/>
              <a:gd name="connsiteY149" fmla="*/ 84438 h 1157500"/>
              <a:gd name="connsiteX150" fmla="*/ 10992070 w 12192000"/>
              <a:gd name="connsiteY150" fmla="*/ 88841 h 1157500"/>
              <a:gd name="connsiteX151" fmla="*/ 11112372 w 12192000"/>
              <a:gd name="connsiteY151" fmla="*/ 82247 h 1157500"/>
              <a:gd name="connsiteX152" fmla="*/ 11147719 w 12192000"/>
              <a:gd name="connsiteY152" fmla="*/ 80560 h 1157500"/>
              <a:gd name="connsiteX153" fmla="*/ 11172617 w 12192000"/>
              <a:gd name="connsiteY153" fmla="*/ 76265 h 1157500"/>
              <a:gd name="connsiteX154" fmla="*/ 11240397 w 12192000"/>
              <a:gd name="connsiteY154" fmla="*/ 81830 h 1157500"/>
              <a:gd name="connsiteX155" fmla="*/ 11270034 w 12192000"/>
              <a:gd name="connsiteY155" fmla="*/ 91947 h 1157500"/>
              <a:gd name="connsiteX156" fmla="*/ 11293091 w 12192000"/>
              <a:gd name="connsiteY156" fmla="*/ 92042 h 1157500"/>
              <a:gd name="connsiteX157" fmla="*/ 11310949 w 12192000"/>
              <a:gd name="connsiteY157" fmla="*/ 97842 h 1157500"/>
              <a:gd name="connsiteX158" fmla="*/ 11345279 w 12192000"/>
              <a:gd name="connsiteY158" fmla="*/ 95451 h 1157500"/>
              <a:gd name="connsiteX159" fmla="*/ 11354597 w 12192000"/>
              <a:gd name="connsiteY159" fmla="*/ 97953 h 1157500"/>
              <a:gd name="connsiteX160" fmla="*/ 11367725 w 12192000"/>
              <a:gd name="connsiteY160" fmla="*/ 97999 h 1157500"/>
              <a:gd name="connsiteX161" fmla="*/ 11399832 w 12192000"/>
              <a:gd name="connsiteY161" fmla="*/ 110616 h 1157500"/>
              <a:gd name="connsiteX162" fmla="*/ 11487595 w 12192000"/>
              <a:gd name="connsiteY162" fmla="*/ 152322 h 1157500"/>
              <a:gd name="connsiteX163" fmla="*/ 11590850 w 12192000"/>
              <a:gd name="connsiteY163" fmla="*/ 238552 h 1157500"/>
              <a:gd name="connsiteX164" fmla="*/ 11736204 w 12192000"/>
              <a:gd name="connsiteY164" fmla="*/ 277509 h 1157500"/>
              <a:gd name="connsiteX165" fmla="*/ 11760331 w 12192000"/>
              <a:gd name="connsiteY165" fmla="*/ 291936 h 1157500"/>
              <a:gd name="connsiteX166" fmla="*/ 11819139 w 12192000"/>
              <a:gd name="connsiteY166" fmla="*/ 304143 h 1157500"/>
              <a:gd name="connsiteX167" fmla="*/ 11821967 w 12192000"/>
              <a:gd name="connsiteY167" fmla="*/ 305790 h 1157500"/>
              <a:gd name="connsiteX168" fmla="*/ 11847125 w 12192000"/>
              <a:gd name="connsiteY168" fmla="*/ 297401 h 1157500"/>
              <a:gd name="connsiteX169" fmla="*/ 11980134 w 12192000"/>
              <a:gd name="connsiteY169" fmla="*/ 321911 h 1157500"/>
              <a:gd name="connsiteX170" fmla="*/ 12174576 w 12192000"/>
              <a:gd name="connsiteY170" fmla="*/ 376108 h 1157500"/>
              <a:gd name="connsiteX171" fmla="*/ 12192000 w 12192000"/>
              <a:gd name="connsiteY171" fmla="*/ 379233 h 1157500"/>
              <a:gd name="connsiteX172" fmla="*/ 12192000 w 12192000"/>
              <a:gd name="connsiteY172" fmla="*/ 1157500 h 1157500"/>
              <a:gd name="connsiteX173" fmla="*/ 0 w 12192000"/>
              <a:gd name="connsiteY173" fmla="*/ 1157500 h 1157500"/>
              <a:gd name="connsiteX174" fmla="*/ 0 w 12192000"/>
              <a:gd name="connsiteY174" fmla="*/ 483545 h 1157500"/>
              <a:gd name="connsiteX175" fmla="*/ 5331 w 12192000"/>
              <a:gd name="connsiteY175" fmla="*/ 482797 h 1157500"/>
              <a:gd name="connsiteX176" fmla="*/ 39902 w 12192000"/>
              <a:gd name="connsiteY176" fmla="*/ 472284 h 1157500"/>
              <a:gd name="connsiteX177" fmla="*/ 117880 w 12192000"/>
              <a:gd name="connsiteY177" fmla="*/ 420956 h 1157500"/>
              <a:gd name="connsiteX178" fmla="*/ 238140 w 12192000"/>
              <a:gd name="connsiteY178" fmla="*/ 379297 h 1157500"/>
              <a:gd name="connsiteX179" fmla="*/ 249589 w 12192000"/>
              <a:gd name="connsiteY179" fmla="*/ 379517 h 1157500"/>
              <a:gd name="connsiteX180" fmla="*/ 296963 w 12192000"/>
              <a:gd name="connsiteY180" fmla="*/ 356102 h 1157500"/>
              <a:gd name="connsiteX181" fmla="*/ 339235 w 12192000"/>
              <a:gd name="connsiteY181" fmla="*/ 324425 h 1157500"/>
              <a:gd name="connsiteX182" fmla="*/ 447152 w 12192000"/>
              <a:gd name="connsiteY182" fmla="*/ 327423 h 1157500"/>
              <a:gd name="connsiteX183" fmla="*/ 475247 w 12192000"/>
              <a:gd name="connsiteY183" fmla="*/ 336714 h 1157500"/>
              <a:gd name="connsiteX184" fmla="*/ 477967 w 12192000"/>
              <a:gd name="connsiteY184" fmla="*/ 337960 h 1157500"/>
              <a:gd name="connsiteX185" fmla="*/ 703732 w 12192000"/>
              <a:gd name="connsiteY185" fmla="*/ 316599 h 1157500"/>
              <a:gd name="connsiteX186" fmla="*/ 853391 w 12192000"/>
              <a:gd name="connsiteY186" fmla="*/ 303591 h 1157500"/>
              <a:gd name="connsiteX187" fmla="*/ 925332 w 12192000"/>
              <a:gd name="connsiteY187" fmla="*/ 298686 h 1157500"/>
              <a:gd name="connsiteX188" fmla="*/ 941286 w 12192000"/>
              <a:gd name="connsiteY188" fmla="*/ 288932 h 1157500"/>
              <a:gd name="connsiteX189" fmla="*/ 950845 w 12192000"/>
              <a:gd name="connsiteY189" fmla="*/ 286595 h 1157500"/>
              <a:gd name="connsiteX190" fmla="*/ 953292 w 12192000"/>
              <a:gd name="connsiteY190" fmla="*/ 280892 h 1157500"/>
              <a:gd name="connsiteX191" fmla="*/ 967499 w 12192000"/>
              <a:gd name="connsiteY191" fmla="*/ 273760 h 1157500"/>
              <a:gd name="connsiteX192" fmla="*/ 1069267 w 12192000"/>
              <a:gd name="connsiteY192" fmla="*/ 262766 h 1157500"/>
              <a:gd name="connsiteX193" fmla="*/ 1138407 w 12192000"/>
              <a:gd name="connsiteY193" fmla="*/ 246567 h 1157500"/>
              <a:gd name="connsiteX194" fmla="*/ 1164931 w 12192000"/>
              <a:gd name="connsiteY194" fmla="*/ 238622 h 1157500"/>
              <a:gd name="connsiteX195" fmla="*/ 1211622 w 12192000"/>
              <a:gd name="connsiteY195" fmla="*/ 220676 h 1157500"/>
              <a:gd name="connsiteX196" fmla="*/ 1274567 w 12192000"/>
              <a:gd name="connsiteY196" fmla="*/ 203380 h 1157500"/>
              <a:gd name="connsiteX197" fmla="*/ 1325029 w 12192000"/>
              <a:gd name="connsiteY197" fmla="*/ 207937 h 1157500"/>
              <a:gd name="connsiteX198" fmla="*/ 1356805 w 12192000"/>
              <a:gd name="connsiteY198" fmla="*/ 203622 h 1157500"/>
              <a:gd name="connsiteX199" fmla="*/ 1468752 w 12192000"/>
              <a:gd name="connsiteY199" fmla="*/ 214604 h 1157500"/>
              <a:gd name="connsiteX200" fmla="*/ 1650750 w 12192000"/>
              <a:gd name="connsiteY200" fmla="*/ 165090 h 1157500"/>
              <a:gd name="connsiteX201" fmla="*/ 1655056 w 12192000"/>
              <a:gd name="connsiteY201" fmla="*/ 172106 h 1157500"/>
              <a:gd name="connsiteX202" fmla="*/ 1683220 w 12192000"/>
              <a:gd name="connsiteY202" fmla="*/ 169652 h 1157500"/>
              <a:gd name="connsiteX203" fmla="*/ 1685599 w 12192000"/>
              <a:gd name="connsiteY203" fmla="*/ 165388 h 1157500"/>
              <a:gd name="connsiteX204" fmla="*/ 1735783 w 12192000"/>
              <a:gd name="connsiteY204" fmla="*/ 177400 h 1157500"/>
              <a:gd name="connsiteX205" fmla="*/ 1797102 w 12192000"/>
              <a:gd name="connsiteY205" fmla="*/ 182289 h 1157500"/>
              <a:gd name="connsiteX206" fmla="*/ 1845638 w 12192000"/>
              <a:gd name="connsiteY206" fmla="*/ 163774 h 1157500"/>
              <a:gd name="connsiteX207" fmla="*/ 1848980 w 12192000"/>
              <a:gd name="connsiteY207" fmla="*/ 167516 h 1157500"/>
              <a:gd name="connsiteX208" fmla="*/ 1880587 w 12192000"/>
              <a:gd name="connsiteY208" fmla="*/ 165506 h 1157500"/>
              <a:gd name="connsiteX209" fmla="*/ 1995803 w 12192000"/>
              <a:gd name="connsiteY209" fmla="*/ 131847 h 1157500"/>
              <a:gd name="connsiteX210" fmla="*/ 2057448 w 12192000"/>
              <a:gd name="connsiteY210" fmla="*/ 128650 h 1157500"/>
              <a:gd name="connsiteX211" fmla="*/ 2119088 w 12192000"/>
              <a:gd name="connsiteY211" fmla="*/ 113508 h 1157500"/>
              <a:gd name="connsiteX212" fmla="*/ 2138831 w 12192000"/>
              <a:gd name="connsiteY212" fmla="*/ 116194 h 1157500"/>
              <a:gd name="connsiteX213" fmla="*/ 2214259 w 12192000"/>
              <a:gd name="connsiteY213" fmla="*/ 110542 h 1157500"/>
              <a:gd name="connsiteX214" fmla="*/ 2264911 w 12192000"/>
              <a:gd name="connsiteY214" fmla="*/ 101639 h 1157500"/>
              <a:gd name="connsiteX215" fmla="*/ 2454058 w 12192000"/>
              <a:gd name="connsiteY215" fmla="*/ 67266 h 1157500"/>
              <a:gd name="connsiteX216" fmla="*/ 2534188 w 12192000"/>
              <a:gd name="connsiteY216" fmla="*/ 63730 h 1157500"/>
              <a:gd name="connsiteX217" fmla="*/ 2616912 w 12192000"/>
              <a:gd name="connsiteY217" fmla="*/ 44757 h 1157500"/>
              <a:gd name="connsiteX218" fmla="*/ 2698592 w 12192000"/>
              <a:gd name="connsiteY218" fmla="*/ 35873 h 1157500"/>
              <a:gd name="connsiteX219" fmla="*/ 2891953 w 12192000"/>
              <a:gd name="connsiteY219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083825 w 12192000"/>
              <a:gd name="connsiteY132" fmla="*/ 162012 h 1157500"/>
              <a:gd name="connsiteX133" fmla="*/ 10155104 w 12192000"/>
              <a:gd name="connsiteY133" fmla="*/ 151613 h 1157500"/>
              <a:gd name="connsiteX134" fmla="*/ 10250982 w 12192000"/>
              <a:gd name="connsiteY134" fmla="*/ 128642 h 1157500"/>
              <a:gd name="connsiteX135" fmla="*/ 10343301 w 12192000"/>
              <a:gd name="connsiteY135" fmla="*/ 90884 h 1157500"/>
              <a:gd name="connsiteX136" fmla="*/ 10366625 w 12192000"/>
              <a:gd name="connsiteY136" fmla="*/ 79428 h 1157500"/>
              <a:gd name="connsiteX137" fmla="*/ 10433505 w 12192000"/>
              <a:gd name="connsiteY137" fmla="*/ 65000 h 1157500"/>
              <a:gd name="connsiteX138" fmla="*/ 10547510 w 12192000"/>
              <a:gd name="connsiteY138" fmla="*/ 47246 h 1157500"/>
              <a:gd name="connsiteX139" fmla="*/ 10588150 w 12192000"/>
              <a:gd name="connsiteY139" fmla="*/ 32287 h 1157500"/>
              <a:gd name="connsiteX140" fmla="*/ 10589457 w 12192000"/>
              <a:gd name="connsiteY140" fmla="*/ 25296 h 1157500"/>
              <a:gd name="connsiteX141" fmla="*/ 10699976 w 12192000"/>
              <a:gd name="connsiteY141" fmla="*/ 43345 h 1157500"/>
              <a:gd name="connsiteX142" fmla="*/ 10812237 w 12192000"/>
              <a:gd name="connsiteY142" fmla="*/ 46327 h 1157500"/>
              <a:gd name="connsiteX143" fmla="*/ 10869837 w 12192000"/>
              <a:gd name="connsiteY143" fmla="*/ 65795 h 1157500"/>
              <a:gd name="connsiteX144" fmla="*/ 10881770 w 12192000"/>
              <a:gd name="connsiteY144" fmla="*/ 73672 h 1157500"/>
              <a:gd name="connsiteX145" fmla="*/ 10896899 w 12192000"/>
              <a:gd name="connsiteY145" fmla="*/ 70731 h 1157500"/>
              <a:gd name="connsiteX146" fmla="*/ 10901748 w 12192000"/>
              <a:gd name="connsiteY146" fmla="*/ 66352 h 1157500"/>
              <a:gd name="connsiteX147" fmla="*/ 10947419 w 12192000"/>
              <a:gd name="connsiteY147" fmla="*/ 83316 h 1157500"/>
              <a:gd name="connsiteX148" fmla="*/ 10953034 w 12192000"/>
              <a:gd name="connsiteY148" fmla="*/ 84438 h 1157500"/>
              <a:gd name="connsiteX149" fmla="*/ 10992070 w 12192000"/>
              <a:gd name="connsiteY149" fmla="*/ 88841 h 1157500"/>
              <a:gd name="connsiteX150" fmla="*/ 11112372 w 12192000"/>
              <a:gd name="connsiteY150" fmla="*/ 82247 h 1157500"/>
              <a:gd name="connsiteX151" fmla="*/ 11147719 w 12192000"/>
              <a:gd name="connsiteY151" fmla="*/ 80560 h 1157500"/>
              <a:gd name="connsiteX152" fmla="*/ 11172617 w 12192000"/>
              <a:gd name="connsiteY152" fmla="*/ 76265 h 1157500"/>
              <a:gd name="connsiteX153" fmla="*/ 11240397 w 12192000"/>
              <a:gd name="connsiteY153" fmla="*/ 81830 h 1157500"/>
              <a:gd name="connsiteX154" fmla="*/ 11270034 w 12192000"/>
              <a:gd name="connsiteY154" fmla="*/ 91947 h 1157500"/>
              <a:gd name="connsiteX155" fmla="*/ 11293091 w 12192000"/>
              <a:gd name="connsiteY155" fmla="*/ 92042 h 1157500"/>
              <a:gd name="connsiteX156" fmla="*/ 11310949 w 12192000"/>
              <a:gd name="connsiteY156" fmla="*/ 97842 h 1157500"/>
              <a:gd name="connsiteX157" fmla="*/ 11345279 w 12192000"/>
              <a:gd name="connsiteY157" fmla="*/ 95451 h 1157500"/>
              <a:gd name="connsiteX158" fmla="*/ 11354597 w 12192000"/>
              <a:gd name="connsiteY158" fmla="*/ 97953 h 1157500"/>
              <a:gd name="connsiteX159" fmla="*/ 11367725 w 12192000"/>
              <a:gd name="connsiteY159" fmla="*/ 97999 h 1157500"/>
              <a:gd name="connsiteX160" fmla="*/ 11399832 w 12192000"/>
              <a:gd name="connsiteY160" fmla="*/ 110616 h 1157500"/>
              <a:gd name="connsiteX161" fmla="*/ 11487595 w 12192000"/>
              <a:gd name="connsiteY161" fmla="*/ 152322 h 1157500"/>
              <a:gd name="connsiteX162" fmla="*/ 11590850 w 12192000"/>
              <a:gd name="connsiteY162" fmla="*/ 238552 h 1157500"/>
              <a:gd name="connsiteX163" fmla="*/ 11736204 w 12192000"/>
              <a:gd name="connsiteY163" fmla="*/ 277509 h 1157500"/>
              <a:gd name="connsiteX164" fmla="*/ 11760331 w 12192000"/>
              <a:gd name="connsiteY164" fmla="*/ 291936 h 1157500"/>
              <a:gd name="connsiteX165" fmla="*/ 11819139 w 12192000"/>
              <a:gd name="connsiteY165" fmla="*/ 304143 h 1157500"/>
              <a:gd name="connsiteX166" fmla="*/ 11821967 w 12192000"/>
              <a:gd name="connsiteY166" fmla="*/ 305790 h 1157500"/>
              <a:gd name="connsiteX167" fmla="*/ 11847125 w 12192000"/>
              <a:gd name="connsiteY167" fmla="*/ 297401 h 1157500"/>
              <a:gd name="connsiteX168" fmla="*/ 11980134 w 12192000"/>
              <a:gd name="connsiteY168" fmla="*/ 321911 h 1157500"/>
              <a:gd name="connsiteX169" fmla="*/ 12174576 w 12192000"/>
              <a:gd name="connsiteY169" fmla="*/ 376108 h 1157500"/>
              <a:gd name="connsiteX170" fmla="*/ 12192000 w 12192000"/>
              <a:gd name="connsiteY170" fmla="*/ 379233 h 1157500"/>
              <a:gd name="connsiteX171" fmla="*/ 12192000 w 12192000"/>
              <a:gd name="connsiteY171" fmla="*/ 1157500 h 1157500"/>
              <a:gd name="connsiteX172" fmla="*/ 0 w 12192000"/>
              <a:gd name="connsiteY172" fmla="*/ 1157500 h 1157500"/>
              <a:gd name="connsiteX173" fmla="*/ 0 w 12192000"/>
              <a:gd name="connsiteY173" fmla="*/ 483545 h 1157500"/>
              <a:gd name="connsiteX174" fmla="*/ 5331 w 12192000"/>
              <a:gd name="connsiteY174" fmla="*/ 482797 h 1157500"/>
              <a:gd name="connsiteX175" fmla="*/ 39902 w 12192000"/>
              <a:gd name="connsiteY175" fmla="*/ 472284 h 1157500"/>
              <a:gd name="connsiteX176" fmla="*/ 117880 w 12192000"/>
              <a:gd name="connsiteY176" fmla="*/ 420956 h 1157500"/>
              <a:gd name="connsiteX177" fmla="*/ 238140 w 12192000"/>
              <a:gd name="connsiteY177" fmla="*/ 379297 h 1157500"/>
              <a:gd name="connsiteX178" fmla="*/ 249589 w 12192000"/>
              <a:gd name="connsiteY178" fmla="*/ 379517 h 1157500"/>
              <a:gd name="connsiteX179" fmla="*/ 296963 w 12192000"/>
              <a:gd name="connsiteY179" fmla="*/ 356102 h 1157500"/>
              <a:gd name="connsiteX180" fmla="*/ 339235 w 12192000"/>
              <a:gd name="connsiteY180" fmla="*/ 324425 h 1157500"/>
              <a:gd name="connsiteX181" fmla="*/ 447152 w 12192000"/>
              <a:gd name="connsiteY181" fmla="*/ 327423 h 1157500"/>
              <a:gd name="connsiteX182" fmla="*/ 475247 w 12192000"/>
              <a:gd name="connsiteY182" fmla="*/ 336714 h 1157500"/>
              <a:gd name="connsiteX183" fmla="*/ 477967 w 12192000"/>
              <a:gd name="connsiteY183" fmla="*/ 337960 h 1157500"/>
              <a:gd name="connsiteX184" fmla="*/ 703732 w 12192000"/>
              <a:gd name="connsiteY184" fmla="*/ 316599 h 1157500"/>
              <a:gd name="connsiteX185" fmla="*/ 853391 w 12192000"/>
              <a:gd name="connsiteY185" fmla="*/ 303591 h 1157500"/>
              <a:gd name="connsiteX186" fmla="*/ 925332 w 12192000"/>
              <a:gd name="connsiteY186" fmla="*/ 298686 h 1157500"/>
              <a:gd name="connsiteX187" fmla="*/ 941286 w 12192000"/>
              <a:gd name="connsiteY187" fmla="*/ 288932 h 1157500"/>
              <a:gd name="connsiteX188" fmla="*/ 950845 w 12192000"/>
              <a:gd name="connsiteY188" fmla="*/ 286595 h 1157500"/>
              <a:gd name="connsiteX189" fmla="*/ 953292 w 12192000"/>
              <a:gd name="connsiteY189" fmla="*/ 280892 h 1157500"/>
              <a:gd name="connsiteX190" fmla="*/ 967499 w 12192000"/>
              <a:gd name="connsiteY190" fmla="*/ 273760 h 1157500"/>
              <a:gd name="connsiteX191" fmla="*/ 1069267 w 12192000"/>
              <a:gd name="connsiteY191" fmla="*/ 262766 h 1157500"/>
              <a:gd name="connsiteX192" fmla="*/ 1138407 w 12192000"/>
              <a:gd name="connsiteY192" fmla="*/ 246567 h 1157500"/>
              <a:gd name="connsiteX193" fmla="*/ 1164931 w 12192000"/>
              <a:gd name="connsiteY193" fmla="*/ 238622 h 1157500"/>
              <a:gd name="connsiteX194" fmla="*/ 1211622 w 12192000"/>
              <a:gd name="connsiteY194" fmla="*/ 220676 h 1157500"/>
              <a:gd name="connsiteX195" fmla="*/ 1274567 w 12192000"/>
              <a:gd name="connsiteY195" fmla="*/ 203380 h 1157500"/>
              <a:gd name="connsiteX196" fmla="*/ 1325029 w 12192000"/>
              <a:gd name="connsiteY196" fmla="*/ 207937 h 1157500"/>
              <a:gd name="connsiteX197" fmla="*/ 1356805 w 12192000"/>
              <a:gd name="connsiteY197" fmla="*/ 203622 h 1157500"/>
              <a:gd name="connsiteX198" fmla="*/ 1468752 w 12192000"/>
              <a:gd name="connsiteY198" fmla="*/ 214604 h 1157500"/>
              <a:gd name="connsiteX199" fmla="*/ 1650750 w 12192000"/>
              <a:gd name="connsiteY199" fmla="*/ 165090 h 1157500"/>
              <a:gd name="connsiteX200" fmla="*/ 1655056 w 12192000"/>
              <a:gd name="connsiteY200" fmla="*/ 172106 h 1157500"/>
              <a:gd name="connsiteX201" fmla="*/ 1683220 w 12192000"/>
              <a:gd name="connsiteY201" fmla="*/ 169652 h 1157500"/>
              <a:gd name="connsiteX202" fmla="*/ 1685599 w 12192000"/>
              <a:gd name="connsiteY202" fmla="*/ 165388 h 1157500"/>
              <a:gd name="connsiteX203" fmla="*/ 1735783 w 12192000"/>
              <a:gd name="connsiteY203" fmla="*/ 177400 h 1157500"/>
              <a:gd name="connsiteX204" fmla="*/ 1797102 w 12192000"/>
              <a:gd name="connsiteY204" fmla="*/ 182289 h 1157500"/>
              <a:gd name="connsiteX205" fmla="*/ 1845638 w 12192000"/>
              <a:gd name="connsiteY205" fmla="*/ 163774 h 1157500"/>
              <a:gd name="connsiteX206" fmla="*/ 1848980 w 12192000"/>
              <a:gd name="connsiteY206" fmla="*/ 167516 h 1157500"/>
              <a:gd name="connsiteX207" fmla="*/ 1880587 w 12192000"/>
              <a:gd name="connsiteY207" fmla="*/ 165506 h 1157500"/>
              <a:gd name="connsiteX208" fmla="*/ 1995803 w 12192000"/>
              <a:gd name="connsiteY208" fmla="*/ 131847 h 1157500"/>
              <a:gd name="connsiteX209" fmla="*/ 2057448 w 12192000"/>
              <a:gd name="connsiteY209" fmla="*/ 128650 h 1157500"/>
              <a:gd name="connsiteX210" fmla="*/ 2119088 w 12192000"/>
              <a:gd name="connsiteY210" fmla="*/ 113508 h 1157500"/>
              <a:gd name="connsiteX211" fmla="*/ 2138831 w 12192000"/>
              <a:gd name="connsiteY211" fmla="*/ 116194 h 1157500"/>
              <a:gd name="connsiteX212" fmla="*/ 2214259 w 12192000"/>
              <a:gd name="connsiteY212" fmla="*/ 110542 h 1157500"/>
              <a:gd name="connsiteX213" fmla="*/ 2264911 w 12192000"/>
              <a:gd name="connsiteY213" fmla="*/ 101639 h 1157500"/>
              <a:gd name="connsiteX214" fmla="*/ 2454058 w 12192000"/>
              <a:gd name="connsiteY214" fmla="*/ 67266 h 1157500"/>
              <a:gd name="connsiteX215" fmla="*/ 2534188 w 12192000"/>
              <a:gd name="connsiteY215" fmla="*/ 63730 h 1157500"/>
              <a:gd name="connsiteX216" fmla="*/ 2616912 w 12192000"/>
              <a:gd name="connsiteY216" fmla="*/ 44757 h 1157500"/>
              <a:gd name="connsiteX217" fmla="*/ 2698592 w 12192000"/>
              <a:gd name="connsiteY217" fmla="*/ 35873 h 1157500"/>
              <a:gd name="connsiteX218" fmla="*/ 2891953 w 12192000"/>
              <a:gd name="connsiteY21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292491 w 12192000"/>
              <a:gd name="connsiteY97" fmla="*/ 97503 h 1157500"/>
              <a:gd name="connsiteX98" fmla="*/ 8307239 w 12192000"/>
              <a:gd name="connsiteY98" fmla="*/ 94591 h 1157500"/>
              <a:gd name="connsiteX99" fmla="*/ 8339282 w 12192000"/>
              <a:gd name="connsiteY99" fmla="*/ 108942 h 1157500"/>
              <a:gd name="connsiteX100" fmla="*/ 8346156 w 12192000"/>
              <a:gd name="connsiteY100" fmla="*/ 111227 h 1157500"/>
              <a:gd name="connsiteX101" fmla="*/ 8346467 w 12192000"/>
              <a:gd name="connsiteY101" fmla="*/ 111024 h 1157500"/>
              <a:gd name="connsiteX102" fmla="*/ 8354069 w 12192000"/>
              <a:gd name="connsiteY102" fmla="*/ 112942 h 1157500"/>
              <a:gd name="connsiteX103" fmla="*/ 8358687 w 12192000"/>
              <a:gd name="connsiteY103" fmla="*/ 115393 h 1157500"/>
              <a:gd name="connsiteX104" fmla="*/ 8433385 w 12192000"/>
              <a:gd name="connsiteY104" fmla="*/ 99669 h 1157500"/>
              <a:gd name="connsiteX105" fmla="*/ 8533779 w 12192000"/>
              <a:gd name="connsiteY105" fmla="*/ 98374 h 1157500"/>
              <a:gd name="connsiteX106" fmla="*/ 8632833 w 12192000"/>
              <a:gd name="connsiteY106" fmla="*/ 100532 h 1157500"/>
              <a:gd name="connsiteX107" fmla="*/ 8668523 w 12192000"/>
              <a:gd name="connsiteY107" fmla="*/ 102979 h 1157500"/>
              <a:gd name="connsiteX108" fmla="*/ 8732893 w 12192000"/>
              <a:gd name="connsiteY108" fmla="*/ 99991 h 1157500"/>
              <a:gd name="connsiteX109" fmla="*/ 8764071 w 12192000"/>
              <a:gd name="connsiteY109" fmla="*/ 94587 h 1157500"/>
              <a:gd name="connsiteX110" fmla="*/ 8767004 w 12192000"/>
              <a:gd name="connsiteY110" fmla="*/ 91519 h 1157500"/>
              <a:gd name="connsiteX111" fmla="*/ 8772553 w 12192000"/>
              <a:gd name="connsiteY111" fmla="*/ 90314 h 1157500"/>
              <a:gd name="connsiteX112" fmla="*/ 8787201 w 12192000"/>
              <a:gd name="connsiteY112" fmla="*/ 92033 h 1157500"/>
              <a:gd name="connsiteX113" fmla="*/ 8792624 w 12192000"/>
              <a:gd name="connsiteY113" fmla="*/ 93503 h 1157500"/>
              <a:gd name="connsiteX114" fmla="*/ 8800741 w 12192000"/>
              <a:gd name="connsiteY114" fmla="*/ 93897 h 1157500"/>
              <a:gd name="connsiteX115" fmla="*/ 8800966 w 12192000"/>
              <a:gd name="connsiteY115" fmla="*/ 93645 h 1157500"/>
              <a:gd name="connsiteX116" fmla="*/ 8808513 w 12192000"/>
              <a:gd name="connsiteY116" fmla="*/ 94530 h 1157500"/>
              <a:gd name="connsiteX117" fmla="*/ 8845110 w 12192000"/>
              <a:gd name="connsiteY117" fmla="*/ 102179 h 1157500"/>
              <a:gd name="connsiteX118" fmla="*/ 8917529 w 12192000"/>
              <a:gd name="connsiteY118" fmla="*/ 76373 h 1157500"/>
              <a:gd name="connsiteX119" fmla="*/ 9026654 w 12192000"/>
              <a:gd name="connsiteY119" fmla="*/ 93420 h 1157500"/>
              <a:gd name="connsiteX120" fmla="*/ 9088505 w 12192000"/>
              <a:gd name="connsiteY120" fmla="*/ 113002 h 1157500"/>
              <a:gd name="connsiteX121" fmla="*/ 9203241 w 12192000"/>
              <a:gd name="connsiteY121" fmla="*/ 111713 h 1157500"/>
              <a:gd name="connsiteX122" fmla="*/ 9415584 w 12192000"/>
              <a:gd name="connsiteY122" fmla="*/ 157156 h 1157500"/>
              <a:gd name="connsiteX123" fmla="*/ 9505102 w 12192000"/>
              <a:gd name="connsiteY123" fmla="*/ 141042 h 1157500"/>
              <a:gd name="connsiteX124" fmla="*/ 9643040 w 12192000"/>
              <a:gd name="connsiteY124" fmla="*/ 158233 h 1157500"/>
              <a:gd name="connsiteX125" fmla="*/ 9762999 w 12192000"/>
              <a:gd name="connsiteY125" fmla="*/ 162623 h 1157500"/>
              <a:gd name="connsiteX126" fmla="*/ 9776183 w 12192000"/>
              <a:gd name="connsiteY126" fmla="*/ 162191 h 1157500"/>
              <a:gd name="connsiteX127" fmla="*/ 9780532 w 12192000"/>
              <a:gd name="connsiteY127" fmla="*/ 155823 h 1157500"/>
              <a:gd name="connsiteX128" fmla="*/ 9910588 w 12192000"/>
              <a:gd name="connsiteY128" fmla="*/ 154327 h 1157500"/>
              <a:gd name="connsiteX129" fmla="*/ 9924173 w 12192000"/>
              <a:gd name="connsiteY129" fmla="*/ 158591 h 1157500"/>
              <a:gd name="connsiteX130" fmla="*/ 10010969 w 12192000"/>
              <a:gd name="connsiteY130" fmla="*/ 155802 h 1157500"/>
              <a:gd name="connsiteX131" fmla="*/ 10070699 w 12192000"/>
              <a:gd name="connsiteY131" fmla="*/ 157854 h 1157500"/>
              <a:gd name="connsiteX132" fmla="*/ 10155104 w 12192000"/>
              <a:gd name="connsiteY132" fmla="*/ 151613 h 1157500"/>
              <a:gd name="connsiteX133" fmla="*/ 10250982 w 12192000"/>
              <a:gd name="connsiteY133" fmla="*/ 128642 h 1157500"/>
              <a:gd name="connsiteX134" fmla="*/ 10343301 w 12192000"/>
              <a:gd name="connsiteY134" fmla="*/ 90884 h 1157500"/>
              <a:gd name="connsiteX135" fmla="*/ 10366625 w 12192000"/>
              <a:gd name="connsiteY135" fmla="*/ 79428 h 1157500"/>
              <a:gd name="connsiteX136" fmla="*/ 10433505 w 12192000"/>
              <a:gd name="connsiteY136" fmla="*/ 65000 h 1157500"/>
              <a:gd name="connsiteX137" fmla="*/ 10547510 w 12192000"/>
              <a:gd name="connsiteY137" fmla="*/ 47246 h 1157500"/>
              <a:gd name="connsiteX138" fmla="*/ 10588150 w 12192000"/>
              <a:gd name="connsiteY138" fmla="*/ 32287 h 1157500"/>
              <a:gd name="connsiteX139" fmla="*/ 10589457 w 12192000"/>
              <a:gd name="connsiteY139" fmla="*/ 25296 h 1157500"/>
              <a:gd name="connsiteX140" fmla="*/ 10699976 w 12192000"/>
              <a:gd name="connsiteY140" fmla="*/ 43345 h 1157500"/>
              <a:gd name="connsiteX141" fmla="*/ 10812237 w 12192000"/>
              <a:gd name="connsiteY141" fmla="*/ 46327 h 1157500"/>
              <a:gd name="connsiteX142" fmla="*/ 10869837 w 12192000"/>
              <a:gd name="connsiteY142" fmla="*/ 65795 h 1157500"/>
              <a:gd name="connsiteX143" fmla="*/ 10881770 w 12192000"/>
              <a:gd name="connsiteY143" fmla="*/ 73672 h 1157500"/>
              <a:gd name="connsiteX144" fmla="*/ 10896899 w 12192000"/>
              <a:gd name="connsiteY144" fmla="*/ 70731 h 1157500"/>
              <a:gd name="connsiteX145" fmla="*/ 10901748 w 12192000"/>
              <a:gd name="connsiteY145" fmla="*/ 66352 h 1157500"/>
              <a:gd name="connsiteX146" fmla="*/ 10947419 w 12192000"/>
              <a:gd name="connsiteY146" fmla="*/ 83316 h 1157500"/>
              <a:gd name="connsiteX147" fmla="*/ 10953034 w 12192000"/>
              <a:gd name="connsiteY147" fmla="*/ 84438 h 1157500"/>
              <a:gd name="connsiteX148" fmla="*/ 10992070 w 12192000"/>
              <a:gd name="connsiteY148" fmla="*/ 88841 h 1157500"/>
              <a:gd name="connsiteX149" fmla="*/ 11112372 w 12192000"/>
              <a:gd name="connsiteY149" fmla="*/ 82247 h 1157500"/>
              <a:gd name="connsiteX150" fmla="*/ 11147719 w 12192000"/>
              <a:gd name="connsiteY150" fmla="*/ 80560 h 1157500"/>
              <a:gd name="connsiteX151" fmla="*/ 11172617 w 12192000"/>
              <a:gd name="connsiteY151" fmla="*/ 76265 h 1157500"/>
              <a:gd name="connsiteX152" fmla="*/ 11240397 w 12192000"/>
              <a:gd name="connsiteY152" fmla="*/ 81830 h 1157500"/>
              <a:gd name="connsiteX153" fmla="*/ 11270034 w 12192000"/>
              <a:gd name="connsiteY153" fmla="*/ 91947 h 1157500"/>
              <a:gd name="connsiteX154" fmla="*/ 11293091 w 12192000"/>
              <a:gd name="connsiteY154" fmla="*/ 92042 h 1157500"/>
              <a:gd name="connsiteX155" fmla="*/ 11310949 w 12192000"/>
              <a:gd name="connsiteY155" fmla="*/ 97842 h 1157500"/>
              <a:gd name="connsiteX156" fmla="*/ 11345279 w 12192000"/>
              <a:gd name="connsiteY156" fmla="*/ 95451 h 1157500"/>
              <a:gd name="connsiteX157" fmla="*/ 11354597 w 12192000"/>
              <a:gd name="connsiteY157" fmla="*/ 97953 h 1157500"/>
              <a:gd name="connsiteX158" fmla="*/ 11367725 w 12192000"/>
              <a:gd name="connsiteY158" fmla="*/ 97999 h 1157500"/>
              <a:gd name="connsiteX159" fmla="*/ 11399832 w 12192000"/>
              <a:gd name="connsiteY159" fmla="*/ 110616 h 1157500"/>
              <a:gd name="connsiteX160" fmla="*/ 11487595 w 12192000"/>
              <a:gd name="connsiteY160" fmla="*/ 152322 h 1157500"/>
              <a:gd name="connsiteX161" fmla="*/ 11590850 w 12192000"/>
              <a:gd name="connsiteY161" fmla="*/ 238552 h 1157500"/>
              <a:gd name="connsiteX162" fmla="*/ 11736204 w 12192000"/>
              <a:gd name="connsiteY162" fmla="*/ 277509 h 1157500"/>
              <a:gd name="connsiteX163" fmla="*/ 11760331 w 12192000"/>
              <a:gd name="connsiteY163" fmla="*/ 291936 h 1157500"/>
              <a:gd name="connsiteX164" fmla="*/ 11819139 w 12192000"/>
              <a:gd name="connsiteY164" fmla="*/ 304143 h 1157500"/>
              <a:gd name="connsiteX165" fmla="*/ 11821967 w 12192000"/>
              <a:gd name="connsiteY165" fmla="*/ 305790 h 1157500"/>
              <a:gd name="connsiteX166" fmla="*/ 11847125 w 12192000"/>
              <a:gd name="connsiteY166" fmla="*/ 297401 h 1157500"/>
              <a:gd name="connsiteX167" fmla="*/ 11980134 w 12192000"/>
              <a:gd name="connsiteY167" fmla="*/ 321911 h 1157500"/>
              <a:gd name="connsiteX168" fmla="*/ 12174576 w 12192000"/>
              <a:gd name="connsiteY168" fmla="*/ 376108 h 1157500"/>
              <a:gd name="connsiteX169" fmla="*/ 12192000 w 12192000"/>
              <a:gd name="connsiteY169" fmla="*/ 379233 h 1157500"/>
              <a:gd name="connsiteX170" fmla="*/ 12192000 w 12192000"/>
              <a:gd name="connsiteY170" fmla="*/ 1157500 h 1157500"/>
              <a:gd name="connsiteX171" fmla="*/ 0 w 12192000"/>
              <a:gd name="connsiteY171" fmla="*/ 1157500 h 1157500"/>
              <a:gd name="connsiteX172" fmla="*/ 0 w 12192000"/>
              <a:gd name="connsiteY172" fmla="*/ 483545 h 1157500"/>
              <a:gd name="connsiteX173" fmla="*/ 5331 w 12192000"/>
              <a:gd name="connsiteY173" fmla="*/ 482797 h 1157500"/>
              <a:gd name="connsiteX174" fmla="*/ 39902 w 12192000"/>
              <a:gd name="connsiteY174" fmla="*/ 472284 h 1157500"/>
              <a:gd name="connsiteX175" fmla="*/ 117880 w 12192000"/>
              <a:gd name="connsiteY175" fmla="*/ 420956 h 1157500"/>
              <a:gd name="connsiteX176" fmla="*/ 238140 w 12192000"/>
              <a:gd name="connsiteY176" fmla="*/ 379297 h 1157500"/>
              <a:gd name="connsiteX177" fmla="*/ 249589 w 12192000"/>
              <a:gd name="connsiteY177" fmla="*/ 379517 h 1157500"/>
              <a:gd name="connsiteX178" fmla="*/ 296963 w 12192000"/>
              <a:gd name="connsiteY178" fmla="*/ 356102 h 1157500"/>
              <a:gd name="connsiteX179" fmla="*/ 339235 w 12192000"/>
              <a:gd name="connsiteY179" fmla="*/ 324425 h 1157500"/>
              <a:gd name="connsiteX180" fmla="*/ 447152 w 12192000"/>
              <a:gd name="connsiteY180" fmla="*/ 327423 h 1157500"/>
              <a:gd name="connsiteX181" fmla="*/ 475247 w 12192000"/>
              <a:gd name="connsiteY181" fmla="*/ 336714 h 1157500"/>
              <a:gd name="connsiteX182" fmla="*/ 477967 w 12192000"/>
              <a:gd name="connsiteY182" fmla="*/ 337960 h 1157500"/>
              <a:gd name="connsiteX183" fmla="*/ 703732 w 12192000"/>
              <a:gd name="connsiteY183" fmla="*/ 316599 h 1157500"/>
              <a:gd name="connsiteX184" fmla="*/ 853391 w 12192000"/>
              <a:gd name="connsiteY184" fmla="*/ 303591 h 1157500"/>
              <a:gd name="connsiteX185" fmla="*/ 925332 w 12192000"/>
              <a:gd name="connsiteY185" fmla="*/ 298686 h 1157500"/>
              <a:gd name="connsiteX186" fmla="*/ 941286 w 12192000"/>
              <a:gd name="connsiteY186" fmla="*/ 288932 h 1157500"/>
              <a:gd name="connsiteX187" fmla="*/ 950845 w 12192000"/>
              <a:gd name="connsiteY187" fmla="*/ 286595 h 1157500"/>
              <a:gd name="connsiteX188" fmla="*/ 953292 w 12192000"/>
              <a:gd name="connsiteY188" fmla="*/ 280892 h 1157500"/>
              <a:gd name="connsiteX189" fmla="*/ 967499 w 12192000"/>
              <a:gd name="connsiteY189" fmla="*/ 273760 h 1157500"/>
              <a:gd name="connsiteX190" fmla="*/ 1069267 w 12192000"/>
              <a:gd name="connsiteY190" fmla="*/ 262766 h 1157500"/>
              <a:gd name="connsiteX191" fmla="*/ 1138407 w 12192000"/>
              <a:gd name="connsiteY191" fmla="*/ 246567 h 1157500"/>
              <a:gd name="connsiteX192" fmla="*/ 1164931 w 12192000"/>
              <a:gd name="connsiteY192" fmla="*/ 238622 h 1157500"/>
              <a:gd name="connsiteX193" fmla="*/ 1211622 w 12192000"/>
              <a:gd name="connsiteY193" fmla="*/ 220676 h 1157500"/>
              <a:gd name="connsiteX194" fmla="*/ 1274567 w 12192000"/>
              <a:gd name="connsiteY194" fmla="*/ 203380 h 1157500"/>
              <a:gd name="connsiteX195" fmla="*/ 1325029 w 12192000"/>
              <a:gd name="connsiteY195" fmla="*/ 207937 h 1157500"/>
              <a:gd name="connsiteX196" fmla="*/ 1356805 w 12192000"/>
              <a:gd name="connsiteY196" fmla="*/ 203622 h 1157500"/>
              <a:gd name="connsiteX197" fmla="*/ 1468752 w 12192000"/>
              <a:gd name="connsiteY197" fmla="*/ 214604 h 1157500"/>
              <a:gd name="connsiteX198" fmla="*/ 1650750 w 12192000"/>
              <a:gd name="connsiteY198" fmla="*/ 165090 h 1157500"/>
              <a:gd name="connsiteX199" fmla="*/ 1655056 w 12192000"/>
              <a:gd name="connsiteY199" fmla="*/ 172106 h 1157500"/>
              <a:gd name="connsiteX200" fmla="*/ 1683220 w 12192000"/>
              <a:gd name="connsiteY200" fmla="*/ 169652 h 1157500"/>
              <a:gd name="connsiteX201" fmla="*/ 1685599 w 12192000"/>
              <a:gd name="connsiteY201" fmla="*/ 165388 h 1157500"/>
              <a:gd name="connsiteX202" fmla="*/ 1735783 w 12192000"/>
              <a:gd name="connsiteY202" fmla="*/ 177400 h 1157500"/>
              <a:gd name="connsiteX203" fmla="*/ 1797102 w 12192000"/>
              <a:gd name="connsiteY203" fmla="*/ 182289 h 1157500"/>
              <a:gd name="connsiteX204" fmla="*/ 1845638 w 12192000"/>
              <a:gd name="connsiteY204" fmla="*/ 163774 h 1157500"/>
              <a:gd name="connsiteX205" fmla="*/ 1848980 w 12192000"/>
              <a:gd name="connsiteY205" fmla="*/ 167516 h 1157500"/>
              <a:gd name="connsiteX206" fmla="*/ 1880587 w 12192000"/>
              <a:gd name="connsiteY206" fmla="*/ 165506 h 1157500"/>
              <a:gd name="connsiteX207" fmla="*/ 1995803 w 12192000"/>
              <a:gd name="connsiteY207" fmla="*/ 131847 h 1157500"/>
              <a:gd name="connsiteX208" fmla="*/ 2057448 w 12192000"/>
              <a:gd name="connsiteY208" fmla="*/ 128650 h 1157500"/>
              <a:gd name="connsiteX209" fmla="*/ 2119088 w 12192000"/>
              <a:gd name="connsiteY209" fmla="*/ 113508 h 1157500"/>
              <a:gd name="connsiteX210" fmla="*/ 2138831 w 12192000"/>
              <a:gd name="connsiteY210" fmla="*/ 116194 h 1157500"/>
              <a:gd name="connsiteX211" fmla="*/ 2214259 w 12192000"/>
              <a:gd name="connsiteY211" fmla="*/ 110542 h 1157500"/>
              <a:gd name="connsiteX212" fmla="*/ 2264911 w 12192000"/>
              <a:gd name="connsiteY212" fmla="*/ 101639 h 1157500"/>
              <a:gd name="connsiteX213" fmla="*/ 2454058 w 12192000"/>
              <a:gd name="connsiteY213" fmla="*/ 67266 h 1157500"/>
              <a:gd name="connsiteX214" fmla="*/ 2534188 w 12192000"/>
              <a:gd name="connsiteY214" fmla="*/ 63730 h 1157500"/>
              <a:gd name="connsiteX215" fmla="*/ 2616912 w 12192000"/>
              <a:gd name="connsiteY215" fmla="*/ 44757 h 1157500"/>
              <a:gd name="connsiteX216" fmla="*/ 2698592 w 12192000"/>
              <a:gd name="connsiteY216" fmla="*/ 35873 h 1157500"/>
              <a:gd name="connsiteX217" fmla="*/ 2891953 w 12192000"/>
              <a:gd name="connsiteY21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89133 w 12192000"/>
              <a:gd name="connsiteY68" fmla="*/ 181060 h 1157500"/>
              <a:gd name="connsiteX69" fmla="*/ 6894439 w 12192000"/>
              <a:gd name="connsiteY69" fmla="*/ 177642 h 1157500"/>
              <a:gd name="connsiteX70" fmla="*/ 6900419 w 12192000"/>
              <a:gd name="connsiteY70" fmla="*/ 178910 h 1157500"/>
              <a:gd name="connsiteX71" fmla="*/ 6963220 w 12192000"/>
              <a:gd name="connsiteY71" fmla="*/ 167304 h 1157500"/>
              <a:gd name="connsiteX72" fmla="*/ 6976706 w 12192000"/>
              <a:gd name="connsiteY72" fmla="*/ 170894 h 1157500"/>
              <a:gd name="connsiteX73" fmla="*/ 6987064 w 12192000"/>
              <a:gd name="connsiteY73" fmla="*/ 160402 h 1157500"/>
              <a:gd name="connsiteX74" fmla="*/ 7030230 w 12192000"/>
              <a:gd name="connsiteY74" fmla="*/ 159715 h 1157500"/>
              <a:gd name="connsiteX75" fmla="*/ 7045014 w 12192000"/>
              <a:gd name="connsiteY75" fmla="*/ 169101 h 1157500"/>
              <a:gd name="connsiteX76" fmla="*/ 7058714 w 12192000"/>
              <a:gd name="connsiteY76" fmla="*/ 175992 h 1157500"/>
              <a:gd name="connsiteX77" fmla="*/ 7060499 w 12192000"/>
              <a:gd name="connsiteY77" fmla="*/ 176063 h 1157500"/>
              <a:gd name="connsiteX78" fmla="*/ 7078430 w 12192000"/>
              <a:gd name="connsiteY78" fmla="*/ 176793 h 1157500"/>
              <a:gd name="connsiteX79" fmla="*/ 7176563 w 12192000"/>
              <a:gd name="connsiteY79" fmla="*/ 173244 h 1157500"/>
              <a:gd name="connsiteX80" fmla="*/ 7205529 w 12192000"/>
              <a:gd name="connsiteY80" fmla="*/ 181011 h 1157500"/>
              <a:gd name="connsiteX81" fmla="*/ 7310118 w 12192000"/>
              <a:gd name="connsiteY81" fmla="*/ 162605 h 1157500"/>
              <a:gd name="connsiteX82" fmla="*/ 7673859 w 12192000"/>
              <a:gd name="connsiteY82" fmla="*/ 150336 h 1157500"/>
              <a:gd name="connsiteX83" fmla="*/ 7692748 w 12192000"/>
              <a:gd name="connsiteY83" fmla="*/ 161537 h 1157500"/>
              <a:gd name="connsiteX84" fmla="*/ 7756672 w 12192000"/>
              <a:gd name="connsiteY84" fmla="*/ 157372 h 1157500"/>
              <a:gd name="connsiteX85" fmla="*/ 7974189 w 12192000"/>
              <a:gd name="connsiteY85" fmla="*/ 154819 h 1157500"/>
              <a:gd name="connsiteX86" fmla="*/ 8101969 w 12192000"/>
              <a:gd name="connsiteY86" fmla="*/ 144495 h 1157500"/>
              <a:gd name="connsiteX87" fmla="*/ 8106826 w 12192000"/>
              <a:gd name="connsiteY87" fmla="*/ 139853 h 1157500"/>
              <a:gd name="connsiteX88" fmla="*/ 8162058 w 12192000"/>
              <a:gd name="connsiteY88" fmla="*/ 96704 h 1157500"/>
              <a:gd name="connsiteX89" fmla="*/ 8184568 w 12192000"/>
              <a:gd name="connsiteY89" fmla="*/ 93990 h 1157500"/>
              <a:gd name="connsiteX90" fmla="*/ 8228227 w 12192000"/>
              <a:gd name="connsiteY90" fmla="*/ 105972 h 1157500"/>
              <a:gd name="connsiteX91" fmla="*/ 8237963 w 12192000"/>
              <a:gd name="connsiteY91" fmla="*/ 106996 h 1157500"/>
              <a:gd name="connsiteX92" fmla="*/ 8248358 w 12192000"/>
              <a:gd name="connsiteY92" fmla="*/ 106062 h 1157500"/>
              <a:gd name="connsiteX93" fmla="*/ 8249309 w 12192000"/>
              <a:gd name="connsiteY93" fmla="*/ 106698 h 1157500"/>
              <a:gd name="connsiteX94" fmla="*/ 8249997 w 12192000"/>
              <a:gd name="connsiteY94" fmla="*/ 105915 h 1157500"/>
              <a:gd name="connsiteX95" fmla="*/ 8272162 w 12192000"/>
              <a:gd name="connsiteY95" fmla="*/ 103924 h 1157500"/>
              <a:gd name="connsiteX96" fmla="*/ 8292349 w 12192000"/>
              <a:gd name="connsiteY96" fmla="*/ 97480 h 1157500"/>
              <a:gd name="connsiteX97" fmla="*/ 8307239 w 12192000"/>
              <a:gd name="connsiteY97" fmla="*/ 94591 h 1157500"/>
              <a:gd name="connsiteX98" fmla="*/ 8339282 w 12192000"/>
              <a:gd name="connsiteY98" fmla="*/ 108942 h 1157500"/>
              <a:gd name="connsiteX99" fmla="*/ 8346156 w 12192000"/>
              <a:gd name="connsiteY99" fmla="*/ 111227 h 1157500"/>
              <a:gd name="connsiteX100" fmla="*/ 8346467 w 12192000"/>
              <a:gd name="connsiteY100" fmla="*/ 111024 h 1157500"/>
              <a:gd name="connsiteX101" fmla="*/ 8354069 w 12192000"/>
              <a:gd name="connsiteY101" fmla="*/ 112942 h 1157500"/>
              <a:gd name="connsiteX102" fmla="*/ 8358687 w 12192000"/>
              <a:gd name="connsiteY102" fmla="*/ 115393 h 1157500"/>
              <a:gd name="connsiteX103" fmla="*/ 8433385 w 12192000"/>
              <a:gd name="connsiteY103" fmla="*/ 99669 h 1157500"/>
              <a:gd name="connsiteX104" fmla="*/ 8533779 w 12192000"/>
              <a:gd name="connsiteY104" fmla="*/ 98374 h 1157500"/>
              <a:gd name="connsiteX105" fmla="*/ 8632833 w 12192000"/>
              <a:gd name="connsiteY105" fmla="*/ 100532 h 1157500"/>
              <a:gd name="connsiteX106" fmla="*/ 8668523 w 12192000"/>
              <a:gd name="connsiteY106" fmla="*/ 102979 h 1157500"/>
              <a:gd name="connsiteX107" fmla="*/ 8732893 w 12192000"/>
              <a:gd name="connsiteY107" fmla="*/ 99991 h 1157500"/>
              <a:gd name="connsiteX108" fmla="*/ 8764071 w 12192000"/>
              <a:gd name="connsiteY108" fmla="*/ 94587 h 1157500"/>
              <a:gd name="connsiteX109" fmla="*/ 8767004 w 12192000"/>
              <a:gd name="connsiteY109" fmla="*/ 91519 h 1157500"/>
              <a:gd name="connsiteX110" fmla="*/ 8772553 w 12192000"/>
              <a:gd name="connsiteY110" fmla="*/ 90314 h 1157500"/>
              <a:gd name="connsiteX111" fmla="*/ 8787201 w 12192000"/>
              <a:gd name="connsiteY111" fmla="*/ 92033 h 1157500"/>
              <a:gd name="connsiteX112" fmla="*/ 8792624 w 12192000"/>
              <a:gd name="connsiteY112" fmla="*/ 93503 h 1157500"/>
              <a:gd name="connsiteX113" fmla="*/ 8800741 w 12192000"/>
              <a:gd name="connsiteY113" fmla="*/ 93897 h 1157500"/>
              <a:gd name="connsiteX114" fmla="*/ 8800966 w 12192000"/>
              <a:gd name="connsiteY114" fmla="*/ 93645 h 1157500"/>
              <a:gd name="connsiteX115" fmla="*/ 8808513 w 12192000"/>
              <a:gd name="connsiteY115" fmla="*/ 94530 h 1157500"/>
              <a:gd name="connsiteX116" fmla="*/ 8845110 w 12192000"/>
              <a:gd name="connsiteY116" fmla="*/ 102179 h 1157500"/>
              <a:gd name="connsiteX117" fmla="*/ 8917529 w 12192000"/>
              <a:gd name="connsiteY117" fmla="*/ 76373 h 1157500"/>
              <a:gd name="connsiteX118" fmla="*/ 9026654 w 12192000"/>
              <a:gd name="connsiteY118" fmla="*/ 93420 h 1157500"/>
              <a:gd name="connsiteX119" fmla="*/ 9088505 w 12192000"/>
              <a:gd name="connsiteY119" fmla="*/ 113002 h 1157500"/>
              <a:gd name="connsiteX120" fmla="*/ 9203241 w 12192000"/>
              <a:gd name="connsiteY120" fmla="*/ 111713 h 1157500"/>
              <a:gd name="connsiteX121" fmla="*/ 9415584 w 12192000"/>
              <a:gd name="connsiteY121" fmla="*/ 157156 h 1157500"/>
              <a:gd name="connsiteX122" fmla="*/ 9505102 w 12192000"/>
              <a:gd name="connsiteY122" fmla="*/ 141042 h 1157500"/>
              <a:gd name="connsiteX123" fmla="*/ 9643040 w 12192000"/>
              <a:gd name="connsiteY123" fmla="*/ 158233 h 1157500"/>
              <a:gd name="connsiteX124" fmla="*/ 9762999 w 12192000"/>
              <a:gd name="connsiteY124" fmla="*/ 162623 h 1157500"/>
              <a:gd name="connsiteX125" fmla="*/ 9776183 w 12192000"/>
              <a:gd name="connsiteY125" fmla="*/ 162191 h 1157500"/>
              <a:gd name="connsiteX126" fmla="*/ 9780532 w 12192000"/>
              <a:gd name="connsiteY126" fmla="*/ 155823 h 1157500"/>
              <a:gd name="connsiteX127" fmla="*/ 9910588 w 12192000"/>
              <a:gd name="connsiteY127" fmla="*/ 154327 h 1157500"/>
              <a:gd name="connsiteX128" fmla="*/ 9924173 w 12192000"/>
              <a:gd name="connsiteY128" fmla="*/ 158591 h 1157500"/>
              <a:gd name="connsiteX129" fmla="*/ 10010969 w 12192000"/>
              <a:gd name="connsiteY129" fmla="*/ 155802 h 1157500"/>
              <a:gd name="connsiteX130" fmla="*/ 10070699 w 12192000"/>
              <a:gd name="connsiteY130" fmla="*/ 157854 h 1157500"/>
              <a:gd name="connsiteX131" fmla="*/ 10155104 w 12192000"/>
              <a:gd name="connsiteY131" fmla="*/ 151613 h 1157500"/>
              <a:gd name="connsiteX132" fmla="*/ 10250982 w 12192000"/>
              <a:gd name="connsiteY132" fmla="*/ 128642 h 1157500"/>
              <a:gd name="connsiteX133" fmla="*/ 10343301 w 12192000"/>
              <a:gd name="connsiteY133" fmla="*/ 90884 h 1157500"/>
              <a:gd name="connsiteX134" fmla="*/ 10366625 w 12192000"/>
              <a:gd name="connsiteY134" fmla="*/ 79428 h 1157500"/>
              <a:gd name="connsiteX135" fmla="*/ 10433505 w 12192000"/>
              <a:gd name="connsiteY135" fmla="*/ 65000 h 1157500"/>
              <a:gd name="connsiteX136" fmla="*/ 10547510 w 12192000"/>
              <a:gd name="connsiteY136" fmla="*/ 47246 h 1157500"/>
              <a:gd name="connsiteX137" fmla="*/ 10588150 w 12192000"/>
              <a:gd name="connsiteY137" fmla="*/ 32287 h 1157500"/>
              <a:gd name="connsiteX138" fmla="*/ 10589457 w 12192000"/>
              <a:gd name="connsiteY138" fmla="*/ 25296 h 1157500"/>
              <a:gd name="connsiteX139" fmla="*/ 10699976 w 12192000"/>
              <a:gd name="connsiteY139" fmla="*/ 43345 h 1157500"/>
              <a:gd name="connsiteX140" fmla="*/ 10812237 w 12192000"/>
              <a:gd name="connsiteY140" fmla="*/ 46327 h 1157500"/>
              <a:gd name="connsiteX141" fmla="*/ 10869837 w 12192000"/>
              <a:gd name="connsiteY141" fmla="*/ 65795 h 1157500"/>
              <a:gd name="connsiteX142" fmla="*/ 10881770 w 12192000"/>
              <a:gd name="connsiteY142" fmla="*/ 73672 h 1157500"/>
              <a:gd name="connsiteX143" fmla="*/ 10896899 w 12192000"/>
              <a:gd name="connsiteY143" fmla="*/ 70731 h 1157500"/>
              <a:gd name="connsiteX144" fmla="*/ 10901748 w 12192000"/>
              <a:gd name="connsiteY144" fmla="*/ 66352 h 1157500"/>
              <a:gd name="connsiteX145" fmla="*/ 10947419 w 12192000"/>
              <a:gd name="connsiteY145" fmla="*/ 83316 h 1157500"/>
              <a:gd name="connsiteX146" fmla="*/ 10953034 w 12192000"/>
              <a:gd name="connsiteY146" fmla="*/ 84438 h 1157500"/>
              <a:gd name="connsiteX147" fmla="*/ 10992070 w 12192000"/>
              <a:gd name="connsiteY147" fmla="*/ 88841 h 1157500"/>
              <a:gd name="connsiteX148" fmla="*/ 11112372 w 12192000"/>
              <a:gd name="connsiteY148" fmla="*/ 82247 h 1157500"/>
              <a:gd name="connsiteX149" fmla="*/ 11147719 w 12192000"/>
              <a:gd name="connsiteY149" fmla="*/ 80560 h 1157500"/>
              <a:gd name="connsiteX150" fmla="*/ 11172617 w 12192000"/>
              <a:gd name="connsiteY150" fmla="*/ 76265 h 1157500"/>
              <a:gd name="connsiteX151" fmla="*/ 11240397 w 12192000"/>
              <a:gd name="connsiteY151" fmla="*/ 81830 h 1157500"/>
              <a:gd name="connsiteX152" fmla="*/ 11270034 w 12192000"/>
              <a:gd name="connsiteY152" fmla="*/ 91947 h 1157500"/>
              <a:gd name="connsiteX153" fmla="*/ 11293091 w 12192000"/>
              <a:gd name="connsiteY153" fmla="*/ 92042 h 1157500"/>
              <a:gd name="connsiteX154" fmla="*/ 11310949 w 12192000"/>
              <a:gd name="connsiteY154" fmla="*/ 97842 h 1157500"/>
              <a:gd name="connsiteX155" fmla="*/ 11345279 w 12192000"/>
              <a:gd name="connsiteY155" fmla="*/ 95451 h 1157500"/>
              <a:gd name="connsiteX156" fmla="*/ 11354597 w 12192000"/>
              <a:gd name="connsiteY156" fmla="*/ 97953 h 1157500"/>
              <a:gd name="connsiteX157" fmla="*/ 11367725 w 12192000"/>
              <a:gd name="connsiteY157" fmla="*/ 97999 h 1157500"/>
              <a:gd name="connsiteX158" fmla="*/ 11399832 w 12192000"/>
              <a:gd name="connsiteY158" fmla="*/ 110616 h 1157500"/>
              <a:gd name="connsiteX159" fmla="*/ 11487595 w 12192000"/>
              <a:gd name="connsiteY159" fmla="*/ 152322 h 1157500"/>
              <a:gd name="connsiteX160" fmla="*/ 11590850 w 12192000"/>
              <a:gd name="connsiteY160" fmla="*/ 238552 h 1157500"/>
              <a:gd name="connsiteX161" fmla="*/ 11736204 w 12192000"/>
              <a:gd name="connsiteY161" fmla="*/ 277509 h 1157500"/>
              <a:gd name="connsiteX162" fmla="*/ 11760331 w 12192000"/>
              <a:gd name="connsiteY162" fmla="*/ 291936 h 1157500"/>
              <a:gd name="connsiteX163" fmla="*/ 11819139 w 12192000"/>
              <a:gd name="connsiteY163" fmla="*/ 304143 h 1157500"/>
              <a:gd name="connsiteX164" fmla="*/ 11821967 w 12192000"/>
              <a:gd name="connsiteY164" fmla="*/ 305790 h 1157500"/>
              <a:gd name="connsiteX165" fmla="*/ 11847125 w 12192000"/>
              <a:gd name="connsiteY165" fmla="*/ 297401 h 1157500"/>
              <a:gd name="connsiteX166" fmla="*/ 11980134 w 12192000"/>
              <a:gd name="connsiteY166" fmla="*/ 321911 h 1157500"/>
              <a:gd name="connsiteX167" fmla="*/ 12174576 w 12192000"/>
              <a:gd name="connsiteY167" fmla="*/ 376108 h 1157500"/>
              <a:gd name="connsiteX168" fmla="*/ 12192000 w 12192000"/>
              <a:gd name="connsiteY168" fmla="*/ 379233 h 1157500"/>
              <a:gd name="connsiteX169" fmla="*/ 12192000 w 12192000"/>
              <a:gd name="connsiteY169" fmla="*/ 1157500 h 1157500"/>
              <a:gd name="connsiteX170" fmla="*/ 0 w 12192000"/>
              <a:gd name="connsiteY170" fmla="*/ 1157500 h 1157500"/>
              <a:gd name="connsiteX171" fmla="*/ 0 w 12192000"/>
              <a:gd name="connsiteY171" fmla="*/ 483545 h 1157500"/>
              <a:gd name="connsiteX172" fmla="*/ 5331 w 12192000"/>
              <a:gd name="connsiteY172" fmla="*/ 482797 h 1157500"/>
              <a:gd name="connsiteX173" fmla="*/ 39902 w 12192000"/>
              <a:gd name="connsiteY173" fmla="*/ 472284 h 1157500"/>
              <a:gd name="connsiteX174" fmla="*/ 117880 w 12192000"/>
              <a:gd name="connsiteY174" fmla="*/ 420956 h 1157500"/>
              <a:gd name="connsiteX175" fmla="*/ 238140 w 12192000"/>
              <a:gd name="connsiteY175" fmla="*/ 379297 h 1157500"/>
              <a:gd name="connsiteX176" fmla="*/ 249589 w 12192000"/>
              <a:gd name="connsiteY176" fmla="*/ 379517 h 1157500"/>
              <a:gd name="connsiteX177" fmla="*/ 296963 w 12192000"/>
              <a:gd name="connsiteY177" fmla="*/ 356102 h 1157500"/>
              <a:gd name="connsiteX178" fmla="*/ 339235 w 12192000"/>
              <a:gd name="connsiteY178" fmla="*/ 324425 h 1157500"/>
              <a:gd name="connsiteX179" fmla="*/ 447152 w 12192000"/>
              <a:gd name="connsiteY179" fmla="*/ 327423 h 1157500"/>
              <a:gd name="connsiteX180" fmla="*/ 475247 w 12192000"/>
              <a:gd name="connsiteY180" fmla="*/ 336714 h 1157500"/>
              <a:gd name="connsiteX181" fmla="*/ 477967 w 12192000"/>
              <a:gd name="connsiteY181" fmla="*/ 337960 h 1157500"/>
              <a:gd name="connsiteX182" fmla="*/ 703732 w 12192000"/>
              <a:gd name="connsiteY182" fmla="*/ 316599 h 1157500"/>
              <a:gd name="connsiteX183" fmla="*/ 853391 w 12192000"/>
              <a:gd name="connsiteY183" fmla="*/ 303591 h 1157500"/>
              <a:gd name="connsiteX184" fmla="*/ 925332 w 12192000"/>
              <a:gd name="connsiteY184" fmla="*/ 298686 h 1157500"/>
              <a:gd name="connsiteX185" fmla="*/ 941286 w 12192000"/>
              <a:gd name="connsiteY185" fmla="*/ 288932 h 1157500"/>
              <a:gd name="connsiteX186" fmla="*/ 950845 w 12192000"/>
              <a:gd name="connsiteY186" fmla="*/ 286595 h 1157500"/>
              <a:gd name="connsiteX187" fmla="*/ 953292 w 12192000"/>
              <a:gd name="connsiteY187" fmla="*/ 280892 h 1157500"/>
              <a:gd name="connsiteX188" fmla="*/ 967499 w 12192000"/>
              <a:gd name="connsiteY188" fmla="*/ 273760 h 1157500"/>
              <a:gd name="connsiteX189" fmla="*/ 1069267 w 12192000"/>
              <a:gd name="connsiteY189" fmla="*/ 262766 h 1157500"/>
              <a:gd name="connsiteX190" fmla="*/ 1138407 w 12192000"/>
              <a:gd name="connsiteY190" fmla="*/ 246567 h 1157500"/>
              <a:gd name="connsiteX191" fmla="*/ 1164931 w 12192000"/>
              <a:gd name="connsiteY191" fmla="*/ 238622 h 1157500"/>
              <a:gd name="connsiteX192" fmla="*/ 1211622 w 12192000"/>
              <a:gd name="connsiteY192" fmla="*/ 220676 h 1157500"/>
              <a:gd name="connsiteX193" fmla="*/ 1274567 w 12192000"/>
              <a:gd name="connsiteY193" fmla="*/ 203380 h 1157500"/>
              <a:gd name="connsiteX194" fmla="*/ 1325029 w 12192000"/>
              <a:gd name="connsiteY194" fmla="*/ 207937 h 1157500"/>
              <a:gd name="connsiteX195" fmla="*/ 1356805 w 12192000"/>
              <a:gd name="connsiteY195" fmla="*/ 203622 h 1157500"/>
              <a:gd name="connsiteX196" fmla="*/ 1468752 w 12192000"/>
              <a:gd name="connsiteY196" fmla="*/ 214604 h 1157500"/>
              <a:gd name="connsiteX197" fmla="*/ 1650750 w 12192000"/>
              <a:gd name="connsiteY197" fmla="*/ 165090 h 1157500"/>
              <a:gd name="connsiteX198" fmla="*/ 1655056 w 12192000"/>
              <a:gd name="connsiteY198" fmla="*/ 172106 h 1157500"/>
              <a:gd name="connsiteX199" fmla="*/ 1683220 w 12192000"/>
              <a:gd name="connsiteY199" fmla="*/ 169652 h 1157500"/>
              <a:gd name="connsiteX200" fmla="*/ 1685599 w 12192000"/>
              <a:gd name="connsiteY200" fmla="*/ 165388 h 1157500"/>
              <a:gd name="connsiteX201" fmla="*/ 1735783 w 12192000"/>
              <a:gd name="connsiteY201" fmla="*/ 177400 h 1157500"/>
              <a:gd name="connsiteX202" fmla="*/ 1797102 w 12192000"/>
              <a:gd name="connsiteY202" fmla="*/ 182289 h 1157500"/>
              <a:gd name="connsiteX203" fmla="*/ 1845638 w 12192000"/>
              <a:gd name="connsiteY203" fmla="*/ 163774 h 1157500"/>
              <a:gd name="connsiteX204" fmla="*/ 1848980 w 12192000"/>
              <a:gd name="connsiteY204" fmla="*/ 167516 h 1157500"/>
              <a:gd name="connsiteX205" fmla="*/ 1880587 w 12192000"/>
              <a:gd name="connsiteY205" fmla="*/ 165506 h 1157500"/>
              <a:gd name="connsiteX206" fmla="*/ 1995803 w 12192000"/>
              <a:gd name="connsiteY206" fmla="*/ 131847 h 1157500"/>
              <a:gd name="connsiteX207" fmla="*/ 2057448 w 12192000"/>
              <a:gd name="connsiteY207" fmla="*/ 128650 h 1157500"/>
              <a:gd name="connsiteX208" fmla="*/ 2119088 w 12192000"/>
              <a:gd name="connsiteY208" fmla="*/ 113508 h 1157500"/>
              <a:gd name="connsiteX209" fmla="*/ 2138831 w 12192000"/>
              <a:gd name="connsiteY209" fmla="*/ 116194 h 1157500"/>
              <a:gd name="connsiteX210" fmla="*/ 2214259 w 12192000"/>
              <a:gd name="connsiteY210" fmla="*/ 110542 h 1157500"/>
              <a:gd name="connsiteX211" fmla="*/ 2264911 w 12192000"/>
              <a:gd name="connsiteY211" fmla="*/ 101639 h 1157500"/>
              <a:gd name="connsiteX212" fmla="*/ 2454058 w 12192000"/>
              <a:gd name="connsiteY212" fmla="*/ 67266 h 1157500"/>
              <a:gd name="connsiteX213" fmla="*/ 2534188 w 12192000"/>
              <a:gd name="connsiteY213" fmla="*/ 63730 h 1157500"/>
              <a:gd name="connsiteX214" fmla="*/ 2616912 w 12192000"/>
              <a:gd name="connsiteY214" fmla="*/ 44757 h 1157500"/>
              <a:gd name="connsiteX215" fmla="*/ 2698592 w 12192000"/>
              <a:gd name="connsiteY215" fmla="*/ 35873 h 1157500"/>
              <a:gd name="connsiteX216" fmla="*/ 2891953 w 12192000"/>
              <a:gd name="connsiteY21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94439 w 12192000"/>
              <a:gd name="connsiteY68" fmla="*/ 177642 h 1157500"/>
              <a:gd name="connsiteX69" fmla="*/ 6900419 w 12192000"/>
              <a:gd name="connsiteY69" fmla="*/ 178910 h 1157500"/>
              <a:gd name="connsiteX70" fmla="*/ 6963220 w 12192000"/>
              <a:gd name="connsiteY70" fmla="*/ 167304 h 1157500"/>
              <a:gd name="connsiteX71" fmla="*/ 6976706 w 12192000"/>
              <a:gd name="connsiteY71" fmla="*/ 170894 h 1157500"/>
              <a:gd name="connsiteX72" fmla="*/ 6987064 w 12192000"/>
              <a:gd name="connsiteY72" fmla="*/ 160402 h 1157500"/>
              <a:gd name="connsiteX73" fmla="*/ 7030230 w 12192000"/>
              <a:gd name="connsiteY73" fmla="*/ 159715 h 1157500"/>
              <a:gd name="connsiteX74" fmla="*/ 7045014 w 12192000"/>
              <a:gd name="connsiteY74" fmla="*/ 169101 h 1157500"/>
              <a:gd name="connsiteX75" fmla="*/ 7058714 w 12192000"/>
              <a:gd name="connsiteY75" fmla="*/ 175992 h 1157500"/>
              <a:gd name="connsiteX76" fmla="*/ 7060499 w 12192000"/>
              <a:gd name="connsiteY76" fmla="*/ 176063 h 1157500"/>
              <a:gd name="connsiteX77" fmla="*/ 7078430 w 12192000"/>
              <a:gd name="connsiteY77" fmla="*/ 176793 h 1157500"/>
              <a:gd name="connsiteX78" fmla="*/ 7176563 w 12192000"/>
              <a:gd name="connsiteY78" fmla="*/ 173244 h 1157500"/>
              <a:gd name="connsiteX79" fmla="*/ 7205529 w 12192000"/>
              <a:gd name="connsiteY79" fmla="*/ 181011 h 1157500"/>
              <a:gd name="connsiteX80" fmla="*/ 7310118 w 12192000"/>
              <a:gd name="connsiteY80" fmla="*/ 162605 h 1157500"/>
              <a:gd name="connsiteX81" fmla="*/ 7673859 w 12192000"/>
              <a:gd name="connsiteY81" fmla="*/ 150336 h 1157500"/>
              <a:gd name="connsiteX82" fmla="*/ 7692748 w 12192000"/>
              <a:gd name="connsiteY82" fmla="*/ 161537 h 1157500"/>
              <a:gd name="connsiteX83" fmla="*/ 7756672 w 12192000"/>
              <a:gd name="connsiteY83" fmla="*/ 157372 h 1157500"/>
              <a:gd name="connsiteX84" fmla="*/ 7974189 w 12192000"/>
              <a:gd name="connsiteY84" fmla="*/ 154819 h 1157500"/>
              <a:gd name="connsiteX85" fmla="*/ 8101969 w 12192000"/>
              <a:gd name="connsiteY85" fmla="*/ 144495 h 1157500"/>
              <a:gd name="connsiteX86" fmla="*/ 8106826 w 12192000"/>
              <a:gd name="connsiteY86" fmla="*/ 139853 h 1157500"/>
              <a:gd name="connsiteX87" fmla="*/ 8162058 w 12192000"/>
              <a:gd name="connsiteY87" fmla="*/ 96704 h 1157500"/>
              <a:gd name="connsiteX88" fmla="*/ 8184568 w 12192000"/>
              <a:gd name="connsiteY88" fmla="*/ 93990 h 1157500"/>
              <a:gd name="connsiteX89" fmla="*/ 8228227 w 12192000"/>
              <a:gd name="connsiteY89" fmla="*/ 105972 h 1157500"/>
              <a:gd name="connsiteX90" fmla="*/ 8237963 w 12192000"/>
              <a:gd name="connsiteY90" fmla="*/ 106996 h 1157500"/>
              <a:gd name="connsiteX91" fmla="*/ 8248358 w 12192000"/>
              <a:gd name="connsiteY91" fmla="*/ 106062 h 1157500"/>
              <a:gd name="connsiteX92" fmla="*/ 8249309 w 12192000"/>
              <a:gd name="connsiteY92" fmla="*/ 106698 h 1157500"/>
              <a:gd name="connsiteX93" fmla="*/ 8249997 w 12192000"/>
              <a:gd name="connsiteY93" fmla="*/ 105915 h 1157500"/>
              <a:gd name="connsiteX94" fmla="*/ 8272162 w 12192000"/>
              <a:gd name="connsiteY94" fmla="*/ 103924 h 1157500"/>
              <a:gd name="connsiteX95" fmla="*/ 8292349 w 12192000"/>
              <a:gd name="connsiteY95" fmla="*/ 97480 h 1157500"/>
              <a:gd name="connsiteX96" fmla="*/ 8307239 w 12192000"/>
              <a:gd name="connsiteY96" fmla="*/ 94591 h 1157500"/>
              <a:gd name="connsiteX97" fmla="*/ 8339282 w 12192000"/>
              <a:gd name="connsiteY97" fmla="*/ 108942 h 1157500"/>
              <a:gd name="connsiteX98" fmla="*/ 8346156 w 12192000"/>
              <a:gd name="connsiteY98" fmla="*/ 111227 h 1157500"/>
              <a:gd name="connsiteX99" fmla="*/ 8346467 w 12192000"/>
              <a:gd name="connsiteY99" fmla="*/ 111024 h 1157500"/>
              <a:gd name="connsiteX100" fmla="*/ 8354069 w 12192000"/>
              <a:gd name="connsiteY100" fmla="*/ 112942 h 1157500"/>
              <a:gd name="connsiteX101" fmla="*/ 8358687 w 12192000"/>
              <a:gd name="connsiteY101" fmla="*/ 115393 h 1157500"/>
              <a:gd name="connsiteX102" fmla="*/ 8433385 w 12192000"/>
              <a:gd name="connsiteY102" fmla="*/ 99669 h 1157500"/>
              <a:gd name="connsiteX103" fmla="*/ 8533779 w 12192000"/>
              <a:gd name="connsiteY103" fmla="*/ 98374 h 1157500"/>
              <a:gd name="connsiteX104" fmla="*/ 8632833 w 12192000"/>
              <a:gd name="connsiteY104" fmla="*/ 100532 h 1157500"/>
              <a:gd name="connsiteX105" fmla="*/ 8668523 w 12192000"/>
              <a:gd name="connsiteY105" fmla="*/ 102979 h 1157500"/>
              <a:gd name="connsiteX106" fmla="*/ 8732893 w 12192000"/>
              <a:gd name="connsiteY106" fmla="*/ 99991 h 1157500"/>
              <a:gd name="connsiteX107" fmla="*/ 8764071 w 12192000"/>
              <a:gd name="connsiteY107" fmla="*/ 94587 h 1157500"/>
              <a:gd name="connsiteX108" fmla="*/ 8767004 w 12192000"/>
              <a:gd name="connsiteY108" fmla="*/ 91519 h 1157500"/>
              <a:gd name="connsiteX109" fmla="*/ 8772553 w 12192000"/>
              <a:gd name="connsiteY109" fmla="*/ 90314 h 1157500"/>
              <a:gd name="connsiteX110" fmla="*/ 8787201 w 12192000"/>
              <a:gd name="connsiteY110" fmla="*/ 92033 h 1157500"/>
              <a:gd name="connsiteX111" fmla="*/ 8792624 w 12192000"/>
              <a:gd name="connsiteY111" fmla="*/ 93503 h 1157500"/>
              <a:gd name="connsiteX112" fmla="*/ 8800741 w 12192000"/>
              <a:gd name="connsiteY112" fmla="*/ 93897 h 1157500"/>
              <a:gd name="connsiteX113" fmla="*/ 8800966 w 12192000"/>
              <a:gd name="connsiteY113" fmla="*/ 93645 h 1157500"/>
              <a:gd name="connsiteX114" fmla="*/ 8808513 w 12192000"/>
              <a:gd name="connsiteY114" fmla="*/ 94530 h 1157500"/>
              <a:gd name="connsiteX115" fmla="*/ 8845110 w 12192000"/>
              <a:gd name="connsiteY115" fmla="*/ 102179 h 1157500"/>
              <a:gd name="connsiteX116" fmla="*/ 8917529 w 12192000"/>
              <a:gd name="connsiteY116" fmla="*/ 76373 h 1157500"/>
              <a:gd name="connsiteX117" fmla="*/ 9026654 w 12192000"/>
              <a:gd name="connsiteY117" fmla="*/ 93420 h 1157500"/>
              <a:gd name="connsiteX118" fmla="*/ 9088505 w 12192000"/>
              <a:gd name="connsiteY118" fmla="*/ 113002 h 1157500"/>
              <a:gd name="connsiteX119" fmla="*/ 9203241 w 12192000"/>
              <a:gd name="connsiteY119" fmla="*/ 111713 h 1157500"/>
              <a:gd name="connsiteX120" fmla="*/ 9415584 w 12192000"/>
              <a:gd name="connsiteY120" fmla="*/ 157156 h 1157500"/>
              <a:gd name="connsiteX121" fmla="*/ 9505102 w 12192000"/>
              <a:gd name="connsiteY121" fmla="*/ 141042 h 1157500"/>
              <a:gd name="connsiteX122" fmla="*/ 9643040 w 12192000"/>
              <a:gd name="connsiteY122" fmla="*/ 158233 h 1157500"/>
              <a:gd name="connsiteX123" fmla="*/ 9762999 w 12192000"/>
              <a:gd name="connsiteY123" fmla="*/ 162623 h 1157500"/>
              <a:gd name="connsiteX124" fmla="*/ 9776183 w 12192000"/>
              <a:gd name="connsiteY124" fmla="*/ 162191 h 1157500"/>
              <a:gd name="connsiteX125" fmla="*/ 9780532 w 12192000"/>
              <a:gd name="connsiteY125" fmla="*/ 155823 h 1157500"/>
              <a:gd name="connsiteX126" fmla="*/ 9910588 w 12192000"/>
              <a:gd name="connsiteY126" fmla="*/ 154327 h 1157500"/>
              <a:gd name="connsiteX127" fmla="*/ 9924173 w 12192000"/>
              <a:gd name="connsiteY127" fmla="*/ 158591 h 1157500"/>
              <a:gd name="connsiteX128" fmla="*/ 10010969 w 12192000"/>
              <a:gd name="connsiteY128" fmla="*/ 155802 h 1157500"/>
              <a:gd name="connsiteX129" fmla="*/ 10070699 w 12192000"/>
              <a:gd name="connsiteY129" fmla="*/ 157854 h 1157500"/>
              <a:gd name="connsiteX130" fmla="*/ 10155104 w 12192000"/>
              <a:gd name="connsiteY130" fmla="*/ 151613 h 1157500"/>
              <a:gd name="connsiteX131" fmla="*/ 10250982 w 12192000"/>
              <a:gd name="connsiteY131" fmla="*/ 128642 h 1157500"/>
              <a:gd name="connsiteX132" fmla="*/ 10343301 w 12192000"/>
              <a:gd name="connsiteY132" fmla="*/ 90884 h 1157500"/>
              <a:gd name="connsiteX133" fmla="*/ 10366625 w 12192000"/>
              <a:gd name="connsiteY133" fmla="*/ 79428 h 1157500"/>
              <a:gd name="connsiteX134" fmla="*/ 10433505 w 12192000"/>
              <a:gd name="connsiteY134" fmla="*/ 65000 h 1157500"/>
              <a:gd name="connsiteX135" fmla="*/ 10547510 w 12192000"/>
              <a:gd name="connsiteY135" fmla="*/ 47246 h 1157500"/>
              <a:gd name="connsiteX136" fmla="*/ 10588150 w 12192000"/>
              <a:gd name="connsiteY136" fmla="*/ 32287 h 1157500"/>
              <a:gd name="connsiteX137" fmla="*/ 10589457 w 12192000"/>
              <a:gd name="connsiteY137" fmla="*/ 25296 h 1157500"/>
              <a:gd name="connsiteX138" fmla="*/ 10699976 w 12192000"/>
              <a:gd name="connsiteY138" fmla="*/ 43345 h 1157500"/>
              <a:gd name="connsiteX139" fmla="*/ 10812237 w 12192000"/>
              <a:gd name="connsiteY139" fmla="*/ 46327 h 1157500"/>
              <a:gd name="connsiteX140" fmla="*/ 10869837 w 12192000"/>
              <a:gd name="connsiteY140" fmla="*/ 65795 h 1157500"/>
              <a:gd name="connsiteX141" fmla="*/ 10881770 w 12192000"/>
              <a:gd name="connsiteY141" fmla="*/ 73672 h 1157500"/>
              <a:gd name="connsiteX142" fmla="*/ 10896899 w 12192000"/>
              <a:gd name="connsiteY142" fmla="*/ 70731 h 1157500"/>
              <a:gd name="connsiteX143" fmla="*/ 10901748 w 12192000"/>
              <a:gd name="connsiteY143" fmla="*/ 66352 h 1157500"/>
              <a:gd name="connsiteX144" fmla="*/ 10947419 w 12192000"/>
              <a:gd name="connsiteY144" fmla="*/ 83316 h 1157500"/>
              <a:gd name="connsiteX145" fmla="*/ 10953034 w 12192000"/>
              <a:gd name="connsiteY145" fmla="*/ 84438 h 1157500"/>
              <a:gd name="connsiteX146" fmla="*/ 10992070 w 12192000"/>
              <a:gd name="connsiteY146" fmla="*/ 88841 h 1157500"/>
              <a:gd name="connsiteX147" fmla="*/ 11112372 w 12192000"/>
              <a:gd name="connsiteY147" fmla="*/ 82247 h 1157500"/>
              <a:gd name="connsiteX148" fmla="*/ 11147719 w 12192000"/>
              <a:gd name="connsiteY148" fmla="*/ 80560 h 1157500"/>
              <a:gd name="connsiteX149" fmla="*/ 11172617 w 12192000"/>
              <a:gd name="connsiteY149" fmla="*/ 76265 h 1157500"/>
              <a:gd name="connsiteX150" fmla="*/ 11240397 w 12192000"/>
              <a:gd name="connsiteY150" fmla="*/ 81830 h 1157500"/>
              <a:gd name="connsiteX151" fmla="*/ 11270034 w 12192000"/>
              <a:gd name="connsiteY151" fmla="*/ 91947 h 1157500"/>
              <a:gd name="connsiteX152" fmla="*/ 11293091 w 12192000"/>
              <a:gd name="connsiteY152" fmla="*/ 92042 h 1157500"/>
              <a:gd name="connsiteX153" fmla="*/ 11310949 w 12192000"/>
              <a:gd name="connsiteY153" fmla="*/ 97842 h 1157500"/>
              <a:gd name="connsiteX154" fmla="*/ 11345279 w 12192000"/>
              <a:gd name="connsiteY154" fmla="*/ 95451 h 1157500"/>
              <a:gd name="connsiteX155" fmla="*/ 11354597 w 12192000"/>
              <a:gd name="connsiteY155" fmla="*/ 97953 h 1157500"/>
              <a:gd name="connsiteX156" fmla="*/ 11367725 w 12192000"/>
              <a:gd name="connsiteY156" fmla="*/ 97999 h 1157500"/>
              <a:gd name="connsiteX157" fmla="*/ 11399832 w 12192000"/>
              <a:gd name="connsiteY157" fmla="*/ 110616 h 1157500"/>
              <a:gd name="connsiteX158" fmla="*/ 11487595 w 12192000"/>
              <a:gd name="connsiteY158" fmla="*/ 152322 h 1157500"/>
              <a:gd name="connsiteX159" fmla="*/ 11590850 w 12192000"/>
              <a:gd name="connsiteY159" fmla="*/ 238552 h 1157500"/>
              <a:gd name="connsiteX160" fmla="*/ 11736204 w 12192000"/>
              <a:gd name="connsiteY160" fmla="*/ 277509 h 1157500"/>
              <a:gd name="connsiteX161" fmla="*/ 11760331 w 12192000"/>
              <a:gd name="connsiteY161" fmla="*/ 291936 h 1157500"/>
              <a:gd name="connsiteX162" fmla="*/ 11819139 w 12192000"/>
              <a:gd name="connsiteY162" fmla="*/ 304143 h 1157500"/>
              <a:gd name="connsiteX163" fmla="*/ 11821967 w 12192000"/>
              <a:gd name="connsiteY163" fmla="*/ 305790 h 1157500"/>
              <a:gd name="connsiteX164" fmla="*/ 11847125 w 12192000"/>
              <a:gd name="connsiteY164" fmla="*/ 297401 h 1157500"/>
              <a:gd name="connsiteX165" fmla="*/ 11980134 w 12192000"/>
              <a:gd name="connsiteY165" fmla="*/ 321911 h 1157500"/>
              <a:gd name="connsiteX166" fmla="*/ 12174576 w 12192000"/>
              <a:gd name="connsiteY166" fmla="*/ 376108 h 1157500"/>
              <a:gd name="connsiteX167" fmla="*/ 12192000 w 12192000"/>
              <a:gd name="connsiteY167" fmla="*/ 379233 h 1157500"/>
              <a:gd name="connsiteX168" fmla="*/ 12192000 w 12192000"/>
              <a:gd name="connsiteY168" fmla="*/ 1157500 h 1157500"/>
              <a:gd name="connsiteX169" fmla="*/ 0 w 12192000"/>
              <a:gd name="connsiteY169" fmla="*/ 1157500 h 1157500"/>
              <a:gd name="connsiteX170" fmla="*/ 0 w 12192000"/>
              <a:gd name="connsiteY170" fmla="*/ 483545 h 1157500"/>
              <a:gd name="connsiteX171" fmla="*/ 5331 w 12192000"/>
              <a:gd name="connsiteY171" fmla="*/ 482797 h 1157500"/>
              <a:gd name="connsiteX172" fmla="*/ 39902 w 12192000"/>
              <a:gd name="connsiteY172" fmla="*/ 472284 h 1157500"/>
              <a:gd name="connsiteX173" fmla="*/ 117880 w 12192000"/>
              <a:gd name="connsiteY173" fmla="*/ 420956 h 1157500"/>
              <a:gd name="connsiteX174" fmla="*/ 238140 w 12192000"/>
              <a:gd name="connsiteY174" fmla="*/ 379297 h 1157500"/>
              <a:gd name="connsiteX175" fmla="*/ 249589 w 12192000"/>
              <a:gd name="connsiteY175" fmla="*/ 379517 h 1157500"/>
              <a:gd name="connsiteX176" fmla="*/ 296963 w 12192000"/>
              <a:gd name="connsiteY176" fmla="*/ 356102 h 1157500"/>
              <a:gd name="connsiteX177" fmla="*/ 339235 w 12192000"/>
              <a:gd name="connsiteY177" fmla="*/ 324425 h 1157500"/>
              <a:gd name="connsiteX178" fmla="*/ 447152 w 12192000"/>
              <a:gd name="connsiteY178" fmla="*/ 327423 h 1157500"/>
              <a:gd name="connsiteX179" fmla="*/ 475247 w 12192000"/>
              <a:gd name="connsiteY179" fmla="*/ 336714 h 1157500"/>
              <a:gd name="connsiteX180" fmla="*/ 477967 w 12192000"/>
              <a:gd name="connsiteY180" fmla="*/ 337960 h 1157500"/>
              <a:gd name="connsiteX181" fmla="*/ 703732 w 12192000"/>
              <a:gd name="connsiteY181" fmla="*/ 316599 h 1157500"/>
              <a:gd name="connsiteX182" fmla="*/ 853391 w 12192000"/>
              <a:gd name="connsiteY182" fmla="*/ 303591 h 1157500"/>
              <a:gd name="connsiteX183" fmla="*/ 925332 w 12192000"/>
              <a:gd name="connsiteY183" fmla="*/ 298686 h 1157500"/>
              <a:gd name="connsiteX184" fmla="*/ 941286 w 12192000"/>
              <a:gd name="connsiteY184" fmla="*/ 288932 h 1157500"/>
              <a:gd name="connsiteX185" fmla="*/ 950845 w 12192000"/>
              <a:gd name="connsiteY185" fmla="*/ 286595 h 1157500"/>
              <a:gd name="connsiteX186" fmla="*/ 953292 w 12192000"/>
              <a:gd name="connsiteY186" fmla="*/ 280892 h 1157500"/>
              <a:gd name="connsiteX187" fmla="*/ 967499 w 12192000"/>
              <a:gd name="connsiteY187" fmla="*/ 273760 h 1157500"/>
              <a:gd name="connsiteX188" fmla="*/ 1069267 w 12192000"/>
              <a:gd name="connsiteY188" fmla="*/ 262766 h 1157500"/>
              <a:gd name="connsiteX189" fmla="*/ 1138407 w 12192000"/>
              <a:gd name="connsiteY189" fmla="*/ 246567 h 1157500"/>
              <a:gd name="connsiteX190" fmla="*/ 1164931 w 12192000"/>
              <a:gd name="connsiteY190" fmla="*/ 238622 h 1157500"/>
              <a:gd name="connsiteX191" fmla="*/ 1211622 w 12192000"/>
              <a:gd name="connsiteY191" fmla="*/ 220676 h 1157500"/>
              <a:gd name="connsiteX192" fmla="*/ 1274567 w 12192000"/>
              <a:gd name="connsiteY192" fmla="*/ 203380 h 1157500"/>
              <a:gd name="connsiteX193" fmla="*/ 1325029 w 12192000"/>
              <a:gd name="connsiteY193" fmla="*/ 207937 h 1157500"/>
              <a:gd name="connsiteX194" fmla="*/ 1356805 w 12192000"/>
              <a:gd name="connsiteY194" fmla="*/ 203622 h 1157500"/>
              <a:gd name="connsiteX195" fmla="*/ 1468752 w 12192000"/>
              <a:gd name="connsiteY195" fmla="*/ 214604 h 1157500"/>
              <a:gd name="connsiteX196" fmla="*/ 1650750 w 12192000"/>
              <a:gd name="connsiteY196" fmla="*/ 165090 h 1157500"/>
              <a:gd name="connsiteX197" fmla="*/ 1655056 w 12192000"/>
              <a:gd name="connsiteY197" fmla="*/ 172106 h 1157500"/>
              <a:gd name="connsiteX198" fmla="*/ 1683220 w 12192000"/>
              <a:gd name="connsiteY198" fmla="*/ 169652 h 1157500"/>
              <a:gd name="connsiteX199" fmla="*/ 1685599 w 12192000"/>
              <a:gd name="connsiteY199" fmla="*/ 165388 h 1157500"/>
              <a:gd name="connsiteX200" fmla="*/ 1735783 w 12192000"/>
              <a:gd name="connsiteY200" fmla="*/ 177400 h 1157500"/>
              <a:gd name="connsiteX201" fmla="*/ 1797102 w 12192000"/>
              <a:gd name="connsiteY201" fmla="*/ 182289 h 1157500"/>
              <a:gd name="connsiteX202" fmla="*/ 1845638 w 12192000"/>
              <a:gd name="connsiteY202" fmla="*/ 163774 h 1157500"/>
              <a:gd name="connsiteX203" fmla="*/ 1848980 w 12192000"/>
              <a:gd name="connsiteY203" fmla="*/ 167516 h 1157500"/>
              <a:gd name="connsiteX204" fmla="*/ 1880587 w 12192000"/>
              <a:gd name="connsiteY204" fmla="*/ 165506 h 1157500"/>
              <a:gd name="connsiteX205" fmla="*/ 1995803 w 12192000"/>
              <a:gd name="connsiteY205" fmla="*/ 131847 h 1157500"/>
              <a:gd name="connsiteX206" fmla="*/ 2057448 w 12192000"/>
              <a:gd name="connsiteY206" fmla="*/ 128650 h 1157500"/>
              <a:gd name="connsiteX207" fmla="*/ 2119088 w 12192000"/>
              <a:gd name="connsiteY207" fmla="*/ 113508 h 1157500"/>
              <a:gd name="connsiteX208" fmla="*/ 2138831 w 12192000"/>
              <a:gd name="connsiteY208" fmla="*/ 116194 h 1157500"/>
              <a:gd name="connsiteX209" fmla="*/ 2214259 w 12192000"/>
              <a:gd name="connsiteY209" fmla="*/ 110542 h 1157500"/>
              <a:gd name="connsiteX210" fmla="*/ 2264911 w 12192000"/>
              <a:gd name="connsiteY210" fmla="*/ 101639 h 1157500"/>
              <a:gd name="connsiteX211" fmla="*/ 2454058 w 12192000"/>
              <a:gd name="connsiteY211" fmla="*/ 67266 h 1157500"/>
              <a:gd name="connsiteX212" fmla="*/ 2534188 w 12192000"/>
              <a:gd name="connsiteY212" fmla="*/ 63730 h 1157500"/>
              <a:gd name="connsiteX213" fmla="*/ 2616912 w 12192000"/>
              <a:gd name="connsiteY213" fmla="*/ 44757 h 1157500"/>
              <a:gd name="connsiteX214" fmla="*/ 2698592 w 12192000"/>
              <a:gd name="connsiteY214" fmla="*/ 35873 h 1157500"/>
              <a:gd name="connsiteX215" fmla="*/ 2891953 w 12192000"/>
              <a:gd name="connsiteY21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81972 w 12192000"/>
              <a:gd name="connsiteY67" fmla="*/ 177845 h 1157500"/>
              <a:gd name="connsiteX68" fmla="*/ 6894439 w 12192000"/>
              <a:gd name="connsiteY68" fmla="*/ 177642 h 1157500"/>
              <a:gd name="connsiteX69" fmla="*/ 6963220 w 12192000"/>
              <a:gd name="connsiteY69" fmla="*/ 167304 h 1157500"/>
              <a:gd name="connsiteX70" fmla="*/ 6976706 w 12192000"/>
              <a:gd name="connsiteY70" fmla="*/ 170894 h 1157500"/>
              <a:gd name="connsiteX71" fmla="*/ 6987064 w 12192000"/>
              <a:gd name="connsiteY71" fmla="*/ 160402 h 1157500"/>
              <a:gd name="connsiteX72" fmla="*/ 7030230 w 12192000"/>
              <a:gd name="connsiteY72" fmla="*/ 159715 h 1157500"/>
              <a:gd name="connsiteX73" fmla="*/ 7045014 w 12192000"/>
              <a:gd name="connsiteY73" fmla="*/ 169101 h 1157500"/>
              <a:gd name="connsiteX74" fmla="*/ 7058714 w 12192000"/>
              <a:gd name="connsiteY74" fmla="*/ 175992 h 1157500"/>
              <a:gd name="connsiteX75" fmla="*/ 7060499 w 12192000"/>
              <a:gd name="connsiteY75" fmla="*/ 176063 h 1157500"/>
              <a:gd name="connsiteX76" fmla="*/ 7078430 w 12192000"/>
              <a:gd name="connsiteY76" fmla="*/ 176793 h 1157500"/>
              <a:gd name="connsiteX77" fmla="*/ 7176563 w 12192000"/>
              <a:gd name="connsiteY77" fmla="*/ 173244 h 1157500"/>
              <a:gd name="connsiteX78" fmla="*/ 7205529 w 12192000"/>
              <a:gd name="connsiteY78" fmla="*/ 181011 h 1157500"/>
              <a:gd name="connsiteX79" fmla="*/ 7310118 w 12192000"/>
              <a:gd name="connsiteY79" fmla="*/ 162605 h 1157500"/>
              <a:gd name="connsiteX80" fmla="*/ 7673859 w 12192000"/>
              <a:gd name="connsiteY80" fmla="*/ 150336 h 1157500"/>
              <a:gd name="connsiteX81" fmla="*/ 7692748 w 12192000"/>
              <a:gd name="connsiteY81" fmla="*/ 161537 h 1157500"/>
              <a:gd name="connsiteX82" fmla="*/ 7756672 w 12192000"/>
              <a:gd name="connsiteY82" fmla="*/ 157372 h 1157500"/>
              <a:gd name="connsiteX83" fmla="*/ 7974189 w 12192000"/>
              <a:gd name="connsiteY83" fmla="*/ 154819 h 1157500"/>
              <a:gd name="connsiteX84" fmla="*/ 8101969 w 12192000"/>
              <a:gd name="connsiteY84" fmla="*/ 144495 h 1157500"/>
              <a:gd name="connsiteX85" fmla="*/ 8106826 w 12192000"/>
              <a:gd name="connsiteY85" fmla="*/ 139853 h 1157500"/>
              <a:gd name="connsiteX86" fmla="*/ 8162058 w 12192000"/>
              <a:gd name="connsiteY86" fmla="*/ 96704 h 1157500"/>
              <a:gd name="connsiteX87" fmla="*/ 8184568 w 12192000"/>
              <a:gd name="connsiteY87" fmla="*/ 93990 h 1157500"/>
              <a:gd name="connsiteX88" fmla="*/ 8228227 w 12192000"/>
              <a:gd name="connsiteY88" fmla="*/ 105972 h 1157500"/>
              <a:gd name="connsiteX89" fmla="*/ 8237963 w 12192000"/>
              <a:gd name="connsiteY89" fmla="*/ 106996 h 1157500"/>
              <a:gd name="connsiteX90" fmla="*/ 8248358 w 12192000"/>
              <a:gd name="connsiteY90" fmla="*/ 106062 h 1157500"/>
              <a:gd name="connsiteX91" fmla="*/ 8249309 w 12192000"/>
              <a:gd name="connsiteY91" fmla="*/ 106698 h 1157500"/>
              <a:gd name="connsiteX92" fmla="*/ 8249997 w 12192000"/>
              <a:gd name="connsiteY92" fmla="*/ 105915 h 1157500"/>
              <a:gd name="connsiteX93" fmla="*/ 8272162 w 12192000"/>
              <a:gd name="connsiteY93" fmla="*/ 103924 h 1157500"/>
              <a:gd name="connsiteX94" fmla="*/ 8292349 w 12192000"/>
              <a:gd name="connsiteY94" fmla="*/ 97480 h 1157500"/>
              <a:gd name="connsiteX95" fmla="*/ 8307239 w 12192000"/>
              <a:gd name="connsiteY95" fmla="*/ 94591 h 1157500"/>
              <a:gd name="connsiteX96" fmla="*/ 8339282 w 12192000"/>
              <a:gd name="connsiteY96" fmla="*/ 108942 h 1157500"/>
              <a:gd name="connsiteX97" fmla="*/ 8346156 w 12192000"/>
              <a:gd name="connsiteY97" fmla="*/ 111227 h 1157500"/>
              <a:gd name="connsiteX98" fmla="*/ 8346467 w 12192000"/>
              <a:gd name="connsiteY98" fmla="*/ 111024 h 1157500"/>
              <a:gd name="connsiteX99" fmla="*/ 8354069 w 12192000"/>
              <a:gd name="connsiteY99" fmla="*/ 112942 h 1157500"/>
              <a:gd name="connsiteX100" fmla="*/ 8358687 w 12192000"/>
              <a:gd name="connsiteY100" fmla="*/ 115393 h 1157500"/>
              <a:gd name="connsiteX101" fmla="*/ 8433385 w 12192000"/>
              <a:gd name="connsiteY101" fmla="*/ 99669 h 1157500"/>
              <a:gd name="connsiteX102" fmla="*/ 8533779 w 12192000"/>
              <a:gd name="connsiteY102" fmla="*/ 98374 h 1157500"/>
              <a:gd name="connsiteX103" fmla="*/ 8632833 w 12192000"/>
              <a:gd name="connsiteY103" fmla="*/ 100532 h 1157500"/>
              <a:gd name="connsiteX104" fmla="*/ 8668523 w 12192000"/>
              <a:gd name="connsiteY104" fmla="*/ 102979 h 1157500"/>
              <a:gd name="connsiteX105" fmla="*/ 8732893 w 12192000"/>
              <a:gd name="connsiteY105" fmla="*/ 99991 h 1157500"/>
              <a:gd name="connsiteX106" fmla="*/ 8764071 w 12192000"/>
              <a:gd name="connsiteY106" fmla="*/ 94587 h 1157500"/>
              <a:gd name="connsiteX107" fmla="*/ 8767004 w 12192000"/>
              <a:gd name="connsiteY107" fmla="*/ 91519 h 1157500"/>
              <a:gd name="connsiteX108" fmla="*/ 8772553 w 12192000"/>
              <a:gd name="connsiteY108" fmla="*/ 90314 h 1157500"/>
              <a:gd name="connsiteX109" fmla="*/ 8787201 w 12192000"/>
              <a:gd name="connsiteY109" fmla="*/ 92033 h 1157500"/>
              <a:gd name="connsiteX110" fmla="*/ 8792624 w 12192000"/>
              <a:gd name="connsiteY110" fmla="*/ 93503 h 1157500"/>
              <a:gd name="connsiteX111" fmla="*/ 8800741 w 12192000"/>
              <a:gd name="connsiteY111" fmla="*/ 93897 h 1157500"/>
              <a:gd name="connsiteX112" fmla="*/ 8800966 w 12192000"/>
              <a:gd name="connsiteY112" fmla="*/ 93645 h 1157500"/>
              <a:gd name="connsiteX113" fmla="*/ 8808513 w 12192000"/>
              <a:gd name="connsiteY113" fmla="*/ 94530 h 1157500"/>
              <a:gd name="connsiteX114" fmla="*/ 8845110 w 12192000"/>
              <a:gd name="connsiteY114" fmla="*/ 102179 h 1157500"/>
              <a:gd name="connsiteX115" fmla="*/ 8917529 w 12192000"/>
              <a:gd name="connsiteY115" fmla="*/ 76373 h 1157500"/>
              <a:gd name="connsiteX116" fmla="*/ 9026654 w 12192000"/>
              <a:gd name="connsiteY116" fmla="*/ 93420 h 1157500"/>
              <a:gd name="connsiteX117" fmla="*/ 9088505 w 12192000"/>
              <a:gd name="connsiteY117" fmla="*/ 113002 h 1157500"/>
              <a:gd name="connsiteX118" fmla="*/ 9203241 w 12192000"/>
              <a:gd name="connsiteY118" fmla="*/ 111713 h 1157500"/>
              <a:gd name="connsiteX119" fmla="*/ 9415584 w 12192000"/>
              <a:gd name="connsiteY119" fmla="*/ 157156 h 1157500"/>
              <a:gd name="connsiteX120" fmla="*/ 9505102 w 12192000"/>
              <a:gd name="connsiteY120" fmla="*/ 141042 h 1157500"/>
              <a:gd name="connsiteX121" fmla="*/ 9643040 w 12192000"/>
              <a:gd name="connsiteY121" fmla="*/ 158233 h 1157500"/>
              <a:gd name="connsiteX122" fmla="*/ 9762999 w 12192000"/>
              <a:gd name="connsiteY122" fmla="*/ 162623 h 1157500"/>
              <a:gd name="connsiteX123" fmla="*/ 9776183 w 12192000"/>
              <a:gd name="connsiteY123" fmla="*/ 162191 h 1157500"/>
              <a:gd name="connsiteX124" fmla="*/ 9780532 w 12192000"/>
              <a:gd name="connsiteY124" fmla="*/ 155823 h 1157500"/>
              <a:gd name="connsiteX125" fmla="*/ 9910588 w 12192000"/>
              <a:gd name="connsiteY125" fmla="*/ 154327 h 1157500"/>
              <a:gd name="connsiteX126" fmla="*/ 9924173 w 12192000"/>
              <a:gd name="connsiteY126" fmla="*/ 158591 h 1157500"/>
              <a:gd name="connsiteX127" fmla="*/ 10010969 w 12192000"/>
              <a:gd name="connsiteY127" fmla="*/ 155802 h 1157500"/>
              <a:gd name="connsiteX128" fmla="*/ 10070699 w 12192000"/>
              <a:gd name="connsiteY128" fmla="*/ 157854 h 1157500"/>
              <a:gd name="connsiteX129" fmla="*/ 10155104 w 12192000"/>
              <a:gd name="connsiteY129" fmla="*/ 151613 h 1157500"/>
              <a:gd name="connsiteX130" fmla="*/ 10250982 w 12192000"/>
              <a:gd name="connsiteY130" fmla="*/ 128642 h 1157500"/>
              <a:gd name="connsiteX131" fmla="*/ 10343301 w 12192000"/>
              <a:gd name="connsiteY131" fmla="*/ 90884 h 1157500"/>
              <a:gd name="connsiteX132" fmla="*/ 10366625 w 12192000"/>
              <a:gd name="connsiteY132" fmla="*/ 79428 h 1157500"/>
              <a:gd name="connsiteX133" fmla="*/ 10433505 w 12192000"/>
              <a:gd name="connsiteY133" fmla="*/ 65000 h 1157500"/>
              <a:gd name="connsiteX134" fmla="*/ 10547510 w 12192000"/>
              <a:gd name="connsiteY134" fmla="*/ 47246 h 1157500"/>
              <a:gd name="connsiteX135" fmla="*/ 10588150 w 12192000"/>
              <a:gd name="connsiteY135" fmla="*/ 32287 h 1157500"/>
              <a:gd name="connsiteX136" fmla="*/ 10589457 w 12192000"/>
              <a:gd name="connsiteY136" fmla="*/ 25296 h 1157500"/>
              <a:gd name="connsiteX137" fmla="*/ 10699976 w 12192000"/>
              <a:gd name="connsiteY137" fmla="*/ 43345 h 1157500"/>
              <a:gd name="connsiteX138" fmla="*/ 10812237 w 12192000"/>
              <a:gd name="connsiteY138" fmla="*/ 46327 h 1157500"/>
              <a:gd name="connsiteX139" fmla="*/ 10869837 w 12192000"/>
              <a:gd name="connsiteY139" fmla="*/ 65795 h 1157500"/>
              <a:gd name="connsiteX140" fmla="*/ 10881770 w 12192000"/>
              <a:gd name="connsiteY140" fmla="*/ 73672 h 1157500"/>
              <a:gd name="connsiteX141" fmla="*/ 10896899 w 12192000"/>
              <a:gd name="connsiteY141" fmla="*/ 70731 h 1157500"/>
              <a:gd name="connsiteX142" fmla="*/ 10901748 w 12192000"/>
              <a:gd name="connsiteY142" fmla="*/ 66352 h 1157500"/>
              <a:gd name="connsiteX143" fmla="*/ 10947419 w 12192000"/>
              <a:gd name="connsiteY143" fmla="*/ 83316 h 1157500"/>
              <a:gd name="connsiteX144" fmla="*/ 10953034 w 12192000"/>
              <a:gd name="connsiteY144" fmla="*/ 84438 h 1157500"/>
              <a:gd name="connsiteX145" fmla="*/ 10992070 w 12192000"/>
              <a:gd name="connsiteY145" fmla="*/ 88841 h 1157500"/>
              <a:gd name="connsiteX146" fmla="*/ 11112372 w 12192000"/>
              <a:gd name="connsiteY146" fmla="*/ 82247 h 1157500"/>
              <a:gd name="connsiteX147" fmla="*/ 11147719 w 12192000"/>
              <a:gd name="connsiteY147" fmla="*/ 80560 h 1157500"/>
              <a:gd name="connsiteX148" fmla="*/ 11172617 w 12192000"/>
              <a:gd name="connsiteY148" fmla="*/ 76265 h 1157500"/>
              <a:gd name="connsiteX149" fmla="*/ 11240397 w 12192000"/>
              <a:gd name="connsiteY149" fmla="*/ 81830 h 1157500"/>
              <a:gd name="connsiteX150" fmla="*/ 11270034 w 12192000"/>
              <a:gd name="connsiteY150" fmla="*/ 91947 h 1157500"/>
              <a:gd name="connsiteX151" fmla="*/ 11293091 w 12192000"/>
              <a:gd name="connsiteY151" fmla="*/ 92042 h 1157500"/>
              <a:gd name="connsiteX152" fmla="*/ 11310949 w 12192000"/>
              <a:gd name="connsiteY152" fmla="*/ 97842 h 1157500"/>
              <a:gd name="connsiteX153" fmla="*/ 11345279 w 12192000"/>
              <a:gd name="connsiteY153" fmla="*/ 95451 h 1157500"/>
              <a:gd name="connsiteX154" fmla="*/ 11354597 w 12192000"/>
              <a:gd name="connsiteY154" fmla="*/ 97953 h 1157500"/>
              <a:gd name="connsiteX155" fmla="*/ 11367725 w 12192000"/>
              <a:gd name="connsiteY155" fmla="*/ 97999 h 1157500"/>
              <a:gd name="connsiteX156" fmla="*/ 11399832 w 12192000"/>
              <a:gd name="connsiteY156" fmla="*/ 110616 h 1157500"/>
              <a:gd name="connsiteX157" fmla="*/ 11487595 w 12192000"/>
              <a:gd name="connsiteY157" fmla="*/ 152322 h 1157500"/>
              <a:gd name="connsiteX158" fmla="*/ 11590850 w 12192000"/>
              <a:gd name="connsiteY158" fmla="*/ 238552 h 1157500"/>
              <a:gd name="connsiteX159" fmla="*/ 11736204 w 12192000"/>
              <a:gd name="connsiteY159" fmla="*/ 277509 h 1157500"/>
              <a:gd name="connsiteX160" fmla="*/ 11760331 w 12192000"/>
              <a:gd name="connsiteY160" fmla="*/ 291936 h 1157500"/>
              <a:gd name="connsiteX161" fmla="*/ 11819139 w 12192000"/>
              <a:gd name="connsiteY161" fmla="*/ 304143 h 1157500"/>
              <a:gd name="connsiteX162" fmla="*/ 11821967 w 12192000"/>
              <a:gd name="connsiteY162" fmla="*/ 305790 h 1157500"/>
              <a:gd name="connsiteX163" fmla="*/ 11847125 w 12192000"/>
              <a:gd name="connsiteY163" fmla="*/ 297401 h 1157500"/>
              <a:gd name="connsiteX164" fmla="*/ 11980134 w 12192000"/>
              <a:gd name="connsiteY164" fmla="*/ 321911 h 1157500"/>
              <a:gd name="connsiteX165" fmla="*/ 12174576 w 12192000"/>
              <a:gd name="connsiteY165" fmla="*/ 376108 h 1157500"/>
              <a:gd name="connsiteX166" fmla="*/ 12192000 w 12192000"/>
              <a:gd name="connsiteY166" fmla="*/ 379233 h 1157500"/>
              <a:gd name="connsiteX167" fmla="*/ 12192000 w 12192000"/>
              <a:gd name="connsiteY167" fmla="*/ 1157500 h 1157500"/>
              <a:gd name="connsiteX168" fmla="*/ 0 w 12192000"/>
              <a:gd name="connsiteY168" fmla="*/ 1157500 h 1157500"/>
              <a:gd name="connsiteX169" fmla="*/ 0 w 12192000"/>
              <a:gd name="connsiteY169" fmla="*/ 483545 h 1157500"/>
              <a:gd name="connsiteX170" fmla="*/ 5331 w 12192000"/>
              <a:gd name="connsiteY170" fmla="*/ 482797 h 1157500"/>
              <a:gd name="connsiteX171" fmla="*/ 39902 w 12192000"/>
              <a:gd name="connsiteY171" fmla="*/ 472284 h 1157500"/>
              <a:gd name="connsiteX172" fmla="*/ 117880 w 12192000"/>
              <a:gd name="connsiteY172" fmla="*/ 420956 h 1157500"/>
              <a:gd name="connsiteX173" fmla="*/ 238140 w 12192000"/>
              <a:gd name="connsiteY173" fmla="*/ 379297 h 1157500"/>
              <a:gd name="connsiteX174" fmla="*/ 249589 w 12192000"/>
              <a:gd name="connsiteY174" fmla="*/ 379517 h 1157500"/>
              <a:gd name="connsiteX175" fmla="*/ 296963 w 12192000"/>
              <a:gd name="connsiteY175" fmla="*/ 356102 h 1157500"/>
              <a:gd name="connsiteX176" fmla="*/ 339235 w 12192000"/>
              <a:gd name="connsiteY176" fmla="*/ 324425 h 1157500"/>
              <a:gd name="connsiteX177" fmla="*/ 447152 w 12192000"/>
              <a:gd name="connsiteY177" fmla="*/ 327423 h 1157500"/>
              <a:gd name="connsiteX178" fmla="*/ 475247 w 12192000"/>
              <a:gd name="connsiteY178" fmla="*/ 336714 h 1157500"/>
              <a:gd name="connsiteX179" fmla="*/ 477967 w 12192000"/>
              <a:gd name="connsiteY179" fmla="*/ 337960 h 1157500"/>
              <a:gd name="connsiteX180" fmla="*/ 703732 w 12192000"/>
              <a:gd name="connsiteY180" fmla="*/ 316599 h 1157500"/>
              <a:gd name="connsiteX181" fmla="*/ 853391 w 12192000"/>
              <a:gd name="connsiteY181" fmla="*/ 303591 h 1157500"/>
              <a:gd name="connsiteX182" fmla="*/ 925332 w 12192000"/>
              <a:gd name="connsiteY182" fmla="*/ 298686 h 1157500"/>
              <a:gd name="connsiteX183" fmla="*/ 941286 w 12192000"/>
              <a:gd name="connsiteY183" fmla="*/ 288932 h 1157500"/>
              <a:gd name="connsiteX184" fmla="*/ 950845 w 12192000"/>
              <a:gd name="connsiteY184" fmla="*/ 286595 h 1157500"/>
              <a:gd name="connsiteX185" fmla="*/ 953292 w 12192000"/>
              <a:gd name="connsiteY185" fmla="*/ 280892 h 1157500"/>
              <a:gd name="connsiteX186" fmla="*/ 967499 w 12192000"/>
              <a:gd name="connsiteY186" fmla="*/ 273760 h 1157500"/>
              <a:gd name="connsiteX187" fmla="*/ 1069267 w 12192000"/>
              <a:gd name="connsiteY187" fmla="*/ 262766 h 1157500"/>
              <a:gd name="connsiteX188" fmla="*/ 1138407 w 12192000"/>
              <a:gd name="connsiteY188" fmla="*/ 246567 h 1157500"/>
              <a:gd name="connsiteX189" fmla="*/ 1164931 w 12192000"/>
              <a:gd name="connsiteY189" fmla="*/ 238622 h 1157500"/>
              <a:gd name="connsiteX190" fmla="*/ 1211622 w 12192000"/>
              <a:gd name="connsiteY190" fmla="*/ 220676 h 1157500"/>
              <a:gd name="connsiteX191" fmla="*/ 1274567 w 12192000"/>
              <a:gd name="connsiteY191" fmla="*/ 203380 h 1157500"/>
              <a:gd name="connsiteX192" fmla="*/ 1325029 w 12192000"/>
              <a:gd name="connsiteY192" fmla="*/ 207937 h 1157500"/>
              <a:gd name="connsiteX193" fmla="*/ 1356805 w 12192000"/>
              <a:gd name="connsiteY193" fmla="*/ 203622 h 1157500"/>
              <a:gd name="connsiteX194" fmla="*/ 1468752 w 12192000"/>
              <a:gd name="connsiteY194" fmla="*/ 214604 h 1157500"/>
              <a:gd name="connsiteX195" fmla="*/ 1650750 w 12192000"/>
              <a:gd name="connsiteY195" fmla="*/ 165090 h 1157500"/>
              <a:gd name="connsiteX196" fmla="*/ 1655056 w 12192000"/>
              <a:gd name="connsiteY196" fmla="*/ 172106 h 1157500"/>
              <a:gd name="connsiteX197" fmla="*/ 1683220 w 12192000"/>
              <a:gd name="connsiteY197" fmla="*/ 169652 h 1157500"/>
              <a:gd name="connsiteX198" fmla="*/ 1685599 w 12192000"/>
              <a:gd name="connsiteY198" fmla="*/ 165388 h 1157500"/>
              <a:gd name="connsiteX199" fmla="*/ 1735783 w 12192000"/>
              <a:gd name="connsiteY199" fmla="*/ 177400 h 1157500"/>
              <a:gd name="connsiteX200" fmla="*/ 1797102 w 12192000"/>
              <a:gd name="connsiteY200" fmla="*/ 182289 h 1157500"/>
              <a:gd name="connsiteX201" fmla="*/ 1845638 w 12192000"/>
              <a:gd name="connsiteY201" fmla="*/ 163774 h 1157500"/>
              <a:gd name="connsiteX202" fmla="*/ 1848980 w 12192000"/>
              <a:gd name="connsiteY202" fmla="*/ 167516 h 1157500"/>
              <a:gd name="connsiteX203" fmla="*/ 1880587 w 12192000"/>
              <a:gd name="connsiteY203" fmla="*/ 165506 h 1157500"/>
              <a:gd name="connsiteX204" fmla="*/ 1995803 w 12192000"/>
              <a:gd name="connsiteY204" fmla="*/ 131847 h 1157500"/>
              <a:gd name="connsiteX205" fmla="*/ 2057448 w 12192000"/>
              <a:gd name="connsiteY205" fmla="*/ 128650 h 1157500"/>
              <a:gd name="connsiteX206" fmla="*/ 2119088 w 12192000"/>
              <a:gd name="connsiteY206" fmla="*/ 113508 h 1157500"/>
              <a:gd name="connsiteX207" fmla="*/ 2138831 w 12192000"/>
              <a:gd name="connsiteY207" fmla="*/ 116194 h 1157500"/>
              <a:gd name="connsiteX208" fmla="*/ 2214259 w 12192000"/>
              <a:gd name="connsiteY208" fmla="*/ 110542 h 1157500"/>
              <a:gd name="connsiteX209" fmla="*/ 2264911 w 12192000"/>
              <a:gd name="connsiteY209" fmla="*/ 101639 h 1157500"/>
              <a:gd name="connsiteX210" fmla="*/ 2454058 w 12192000"/>
              <a:gd name="connsiteY210" fmla="*/ 67266 h 1157500"/>
              <a:gd name="connsiteX211" fmla="*/ 2534188 w 12192000"/>
              <a:gd name="connsiteY211" fmla="*/ 63730 h 1157500"/>
              <a:gd name="connsiteX212" fmla="*/ 2616912 w 12192000"/>
              <a:gd name="connsiteY212" fmla="*/ 44757 h 1157500"/>
              <a:gd name="connsiteX213" fmla="*/ 2698592 w 12192000"/>
              <a:gd name="connsiteY213" fmla="*/ 35873 h 1157500"/>
              <a:gd name="connsiteX214" fmla="*/ 2891953 w 12192000"/>
              <a:gd name="connsiteY21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94439 w 12192000"/>
              <a:gd name="connsiteY67" fmla="*/ 177642 h 1157500"/>
              <a:gd name="connsiteX68" fmla="*/ 6963220 w 12192000"/>
              <a:gd name="connsiteY68" fmla="*/ 167304 h 1157500"/>
              <a:gd name="connsiteX69" fmla="*/ 6976706 w 12192000"/>
              <a:gd name="connsiteY69" fmla="*/ 170894 h 1157500"/>
              <a:gd name="connsiteX70" fmla="*/ 6987064 w 12192000"/>
              <a:gd name="connsiteY70" fmla="*/ 160402 h 1157500"/>
              <a:gd name="connsiteX71" fmla="*/ 7030230 w 12192000"/>
              <a:gd name="connsiteY71" fmla="*/ 159715 h 1157500"/>
              <a:gd name="connsiteX72" fmla="*/ 7045014 w 12192000"/>
              <a:gd name="connsiteY72" fmla="*/ 169101 h 1157500"/>
              <a:gd name="connsiteX73" fmla="*/ 7058714 w 12192000"/>
              <a:gd name="connsiteY73" fmla="*/ 175992 h 1157500"/>
              <a:gd name="connsiteX74" fmla="*/ 7060499 w 12192000"/>
              <a:gd name="connsiteY74" fmla="*/ 176063 h 1157500"/>
              <a:gd name="connsiteX75" fmla="*/ 7078430 w 12192000"/>
              <a:gd name="connsiteY75" fmla="*/ 176793 h 1157500"/>
              <a:gd name="connsiteX76" fmla="*/ 7176563 w 12192000"/>
              <a:gd name="connsiteY76" fmla="*/ 173244 h 1157500"/>
              <a:gd name="connsiteX77" fmla="*/ 7205529 w 12192000"/>
              <a:gd name="connsiteY77" fmla="*/ 181011 h 1157500"/>
              <a:gd name="connsiteX78" fmla="*/ 7310118 w 12192000"/>
              <a:gd name="connsiteY78" fmla="*/ 162605 h 1157500"/>
              <a:gd name="connsiteX79" fmla="*/ 7673859 w 12192000"/>
              <a:gd name="connsiteY79" fmla="*/ 150336 h 1157500"/>
              <a:gd name="connsiteX80" fmla="*/ 7692748 w 12192000"/>
              <a:gd name="connsiteY80" fmla="*/ 161537 h 1157500"/>
              <a:gd name="connsiteX81" fmla="*/ 7756672 w 12192000"/>
              <a:gd name="connsiteY81" fmla="*/ 157372 h 1157500"/>
              <a:gd name="connsiteX82" fmla="*/ 7974189 w 12192000"/>
              <a:gd name="connsiteY82" fmla="*/ 154819 h 1157500"/>
              <a:gd name="connsiteX83" fmla="*/ 8101969 w 12192000"/>
              <a:gd name="connsiteY83" fmla="*/ 144495 h 1157500"/>
              <a:gd name="connsiteX84" fmla="*/ 8106826 w 12192000"/>
              <a:gd name="connsiteY84" fmla="*/ 139853 h 1157500"/>
              <a:gd name="connsiteX85" fmla="*/ 8162058 w 12192000"/>
              <a:gd name="connsiteY85" fmla="*/ 96704 h 1157500"/>
              <a:gd name="connsiteX86" fmla="*/ 8184568 w 12192000"/>
              <a:gd name="connsiteY86" fmla="*/ 93990 h 1157500"/>
              <a:gd name="connsiteX87" fmla="*/ 8228227 w 12192000"/>
              <a:gd name="connsiteY87" fmla="*/ 105972 h 1157500"/>
              <a:gd name="connsiteX88" fmla="*/ 8237963 w 12192000"/>
              <a:gd name="connsiteY88" fmla="*/ 106996 h 1157500"/>
              <a:gd name="connsiteX89" fmla="*/ 8248358 w 12192000"/>
              <a:gd name="connsiteY89" fmla="*/ 106062 h 1157500"/>
              <a:gd name="connsiteX90" fmla="*/ 8249309 w 12192000"/>
              <a:gd name="connsiteY90" fmla="*/ 106698 h 1157500"/>
              <a:gd name="connsiteX91" fmla="*/ 8249997 w 12192000"/>
              <a:gd name="connsiteY91" fmla="*/ 105915 h 1157500"/>
              <a:gd name="connsiteX92" fmla="*/ 8272162 w 12192000"/>
              <a:gd name="connsiteY92" fmla="*/ 103924 h 1157500"/>
              <a:gd name="connsiteX93" fmla="*/ 8292349 w 12192000"/>
              <a:gd name="connsiteY93" fmla="*/ 97480 h 1157500"/>
              <a:gd name="connsiteX94" fmla="*/ 8307239 w 12192000"/>
              <a:gd name="connsiteY94" fmla="*/ 94591 h 1157500"/>
              <a:gd name="connsiteX95" fmla="*/ 8339282 w 12192000"/>
              <a:gd name="connsiteY95" fmla="*/ 108942 h 1157500"/>
              <a:gd name="connsiteX96" fmla="*/ 8346156 w 12192000"/>
              <a:gd name="connsiteY96" fmla="*/ 111227 h 1157500"/>
              <a:gd name="connsiteX97" fmla="*/ 8346467 w 12192000"/>
              <a:gd name="connsiteY97" fmla="*/ 111024 h 1157500"/>
              <a:gd name="connsiteX98" fmla="*/ 8354069 w 12192000"/>
              <a:gd name="connsiteY98" fmla="*/ 112942 h 1157500"/>
              <a:gd name="connsiteX99" fmla="*/ 8358687 w 12192000"/>
              <a:gd name="connsiteY99" fmla="*/ 115393 h 1157500"/>
              <a:gd name="connsiteX100" fmla="*/ 8433385 w 12192000"/>
              <a:gd name="connsiteY100" fmla="*/ 99669 h 1157500"/>
              <a:gd name="connsiteX101" fmla="*/ 8533779 w 12192000"/>
              <a:gd name="connsiteY101" fmla="*/ 98374 h 1157500"/>
              <a:gd name="connsiteX102" fmla="*/ 8632833 w 12192000"/>
              <a:gd name="connsiteY102" fmla="*/ 100532 h 1157500"/>
              <a:gd name="connsiteX103" fmla="*/ 8668523 w 12192000"/>
              <a:gd name="connsiteY103" fmla="*/ 102979 h 1157500"/>
              <a:gd name="connsiteX104" fmla="*/ 8732893 w 12192000"/>
              <a:gd name="connsiteY104" fmla="*/ 99991 h 1157500"/>
              <a:gd name="connsiteX105" fmla="*/ 8764071 w 12192000"/>
              <a:gd name="connsiteY105" fmla="*/ 94587 h 1157500"/>
              <a:gd name="connsiteX106" fmla="*/ 8767004 w 12192000"/>
              <a:gd name="connsiteY106" fmla="*/ 91519 h 1157500"/>
              <a:gd name="connsiteX107" fmla="*/ 8772553 w 12192000"/>
              <a:gd name="connsiteY107" fmla="*/ 90314 h 1157500"/>
              <a:gd name="connsiteX108" fmla="*/ 8787201 w 12192000"/>
              <a:gd name="connsiteY108" fmla="*/ 92033 h 1157500"/>
              <a:gd name="connsiteX109" fmla="*/ 8792624 w 12192000"/>
              <a:gd name="connsiteY109" fmla="*/ 93503 h 1157500"/>
              <a:gd name="connsiteX110" fmla="*/ 8800741 w 12192000"/>
              <a:gd name="connsiteY110" fmla="*/ 93897 h 1157500"/>
              <a:gd name="connsiteX111" fmla="*/ 8800966 w 12192000"/>
              <a:gd name="connsiteY111" fmla="*/ 93645 h 1157500"/>
              <a:gd name="connsiteX112" fmla="*/ 8808513 w 12192000"/>
              <a:gd name="connsiteY112" fmla="*/ 94530 h 1157500"/>
              <a:gd name="connsiteX113" fmla="*/ 8845110 w 12192000"/>
              <a:gd name="connsiteY113" fmla="*/ 102179 h 1157500"/>
              <a:gd name="connsiteX114" fmla="*/ 8917529 w 12192000"/>
              <a:gd name="connsiteY114" fmla="*/ 76373 h 1157500"/>
              <a:gd name="connsiteX115" fmla="*/ 9026654 w 12192000"/>
              <a:gd name="connsiteY115" fmla="*/ 93420 h 1157500"/>
              <a:gd name="connsiteX116" fmla="*/ 9088505 w 12192000"/>
              <a:gd name="connsiteY116" fmla="*/ 113002 h 1157500"/>
              <a:gd name="connsiteX117" fmla="*/ 9203241 w 12192000"/>
              <a:gd name="connsiteY117" fmla="*/ 111713 h 1157500"/>
              <a:gd name="connsiteX118" fmla="*/ 9415584 w 12192000"/>
              <a:gd name="connsiteY118" fmla="*/ 157156 h 1157500"/>
              <a:gd name="connsiteX119" fmla="*/ 9505102 w 12192000"/>
              <a:gd name="connsiteY119" fmla="*/ 141042 h 1157500"/>
              <a:gd name="connsiteX120" fmla="*/ 9643040 w 12192000"/>
              <a:gd name="connsiteY120" fmla="*/ 158233 h 1157500"/>
              <a:gd name="connsiteX121" fmla="*/ 9762999 w 12192000"/>
              <a:gd name="connsiteY121" fmla="*/ 162623 h 1157500"/>
              <a:gd name="connsiteX122" fmla="*/ 9776183 w 12192000"/>
              <a:gd name="connsiteY122" fmla="*/ 162191 h 1157500"/>
              <a:gd name="connsiteX123" fmla="*/ 9780532 w 12192000"/>
              <a:gd name="connsiteY123" fmla="*/ 155823 h 1157500"/>
              <a:gd name="connsiteX124" fmla="*/ 9910588 w 12192000"/>
              <a:gd name="connsiteY124" fmla="*/ 154327 h 1157500"/>
              <a:gd name="connsiteX125" fmla="*/ 9924173 w 12192000"/>
              <a:gd name="connsiteY125" fmla="*/ 158591 h 1157500"/>
              <a:gd name="connsiteX126" fmla="*/ 10010969 w 12192000"/>
              <a:gd name="connsiteY126" fmla="*/ 155802 h 1157500"/>
              <a:gd name="connsiteX127" fmla="*/ 10070699 w 12192000"/>
              <a:gd name="connsiteY127" fmla="*/ 157854 h 1157500"/>
              <a:gd name="connsiteX128" fmla="*/ 10155104 w 12192000"/>
              <a:gd name="connsiteY128" fmla="*/ 151613 h 1157500"/>
              <a:gd name="connsiteX129" fmla="*/ 10250982 w 12192000"/>
              <a:gd name="connsiteY129" fmla="*/ 128642 h 1157500"/>
              <a:gd name="connsiteX130" fmla="*/ 10343301 w 12192000"/>
              <a:gd name="connsiteY130" fmla="*/ 90884 h 1157500"/>
              <a:gd name="connsiteX131" fmla="*/ 10366625 w 12192000"/>
              <a:gd name="connsiteY131" fmla="*/ 79428 h 1157500"/>
              <a:gd name="connsiteX132" fmla="*/ 10433505 w 12192000"/>
              <a:gd name="connsiteY132" fmla="*/ 65000 h 1157500"/>
              <a:gd name="connsiteX133" fmla="*/ 10547510 w 12192000"/>
              <a:gd name="connsiteY133" fmla="*/ 47246 h 1157500"/>
              <a:gd name="connsiteX134" fmla="*/ 10588150 w 12192000"/>
              <a:gd name="connsiteY134" fmla="*/ 32287 h 1157500"/>
              <a:gd name="connsiteX135" fmla="*/ 10589457 w 12192000"/>
              <a:gd name="connsiteY135" fmla="*/ 25296 h 1157500"/>
              <a:gd name="connsiteX136" fmla="*/ 10699976 w 12192000"/>
              <a:gd name="connsiteY136" fmla="*/ 43345 h 1157500"/>
              <a:gd name="connsiteX137" fmla="*/ 10812237 w 12192000"/>
              <a:gd name="connsiteY137" fmla="*/ 46327 h 1157500"/>
              <a:gd name="connsiteX138" fmla="*/ 10869837 w 12192000"/>
              <a:gd name="connsiteY138" fmla="*/ 65795 h 1157500"/>
              <a:gd name="connsiteX139" fmla="*/ 10881770 w 12192000"/>
              <a:gd name="connsiteY139" fmla="*/ 73672 h 1157500"/>
              <a:gd name="connsiteX140" fmla="*/ 10896899 w 12192000"/>
              <a:gd name="connsiteY140" fmla="*/ 70731 h 1157500"/>
              <a:gd name="connsiteX141" fmla="*/ 10901748 w 12192000"/>
              <a:gd name="connsiteY141" fmla="*/ 66352 h 1157500"/>
              <a:gd name="connsiteX142" fmla="*/ 10947419 w 12192000"/>
              <a:gd name="connsiteY142" fmla="*/ 83316 h 1157500"/>
              <a:gd name="connsiteX143" fmla="*/ 10953034 w 12192000"/>
              <a:gd name="connsiteY143" fmla="*/ 84438 h 1157500"/>
              <a:gd name="connsiteX144" fmla="*/ 10992070 w 12192000"/>
              <a:gd name="connsiteY144" fmla="*/ 88841 h 1157500"/>
              <a:gd name="connsiteX145" fmla="*/ 11112372 w 12192000"/>
              <a:gd name="connsiteY145" fmla="*/ 82247 h 1157500"/>
              <a:gd name="connsiteX146" fmla="*/ 11147719 w 12192000"/>
              <a:gd name="connsiteY146" fmla="*/ 80560 h 1157500"/>
              <a:gd name="connsiteX147" fmla="*/ 11172617 w 12192000"/>
              <a:gd name="connsiteY147" fmla="*/ 76265 h 1157500"/>
              <a:gd name="connsiteX148" fmla="*/ 11240397 w 12192000"/>
              <a:gd name="connsiteY148" fmla="*/ 81830 h 1157500"/>
              <a:gd name="connsiteX149" fmla="*/ 11270034 w 12192000"/>
              <a:gd name="connsiteY149" fmla="*/ 91947 h 1157500"/>
              <a:gd name="connsiteX150" fmla="*/ 11293091 w 12192000"/>
              <a:gd name="connsiteY150" fmla="*/ 92042 h 1157500"/>
              <a:gd name="connsiteX151" fmla="*/ 11310949 w 12192000"/>
              <a:gd name="connsiteY151" fmla="*/ 97842 h 1157500"/>
              <a:gd name="connsiteX152" fmla="*/ 11345279 w 12192000"/>
              <a:gd name="connsiteY152" fmla="*/ 95451 h 1157500"/>
              <a:gd name="connsiteX153" fmla="*/ 11354597 w 12192000"/>
              <a:gd name="connsiteY153" fmla="*/ 97953 h 1157500"/>
              <a:gd name="connsiteX154" fmla="*/ 11367725 w 12192000"/>
              <a:gd name="connsiteY154" fmla="*/ 97999 h 1157500"/>
              <a:gd name="connsiteX155" fmla="*/ 11399832 w 12192000"/>
              <a:gd name="connsiteY155" fmla="*/ 110616 h 1157500"/>
              <a:gd name="connsiteX156" fmla="*/ 11487595 w 12192000"/>
              <a:gd name="connsiteY156" fmla="*/ 152322 h 1157500"/>
              <a:gd name="connsiteX157" fmla="*/ 11590850 w 12192000"/>
              <a:gd name="connsiteY157" fmla="*/ 238552 h 1157500"/>
              <a:gd name="connsiteX158" fmla="*/ 11736204 w 12192000"/>
              <a:gd name="connsiteY158" fmla="*/ 277509 h 1157500"/>
              <a:gd name="connsiteX159" fmla="*/ 11760331 w 12192000"/>
              <a:gd name="connsiteY159" fmla="*/ 291936 h 1157500"/>
              <a:gd name="connsiteX160" fmla="*/ 11819139 w 12192000"/>
              <a:gd name="connsiteY160" fmla="*/ 304143 h 1157500"/>
              <a:gd name="connsiteX161" fmla="*/ 11821967 w 12192000"/>
              <a:gd name="connsiteY161" fmla="*/ 305790 h 1157500"/>
              <a:gd name="connsiteX162" fmla="*/ 11847125 w 12192000"/>
              <a:gd name="connsiteY162" fmla="*/ 297401 h 1157500"/>
              <a:gd name="connsiteX163" fmla="*/ 11980134 w 12192000"/>
              <a:gd name="connsiteY163" fmla="*/ 321911 h 1157500"/>
              <a:gd name="connsiteX164" fmla="*/ 12174576 w 12192000"/>
              <a:gd name="connsiteY164" fmla="*/ 376108 h 1157500"/>
              <a:gd name="connsiteX165" fmla="*/ 12192000 w 12192000"/>
              <a:gd name="connsiteY165" fmla="*/ 379233 h 1157500"/>
              <a:gd name="connsiteX166" fmla="*/ 12192000 w 12192000"/>
              <a:gd name="connsiteY166" fmla="*/ 1157500 h 1157500"/>
              <a:gd name="connsiteX167" fmla="*/ 0 w 12192000"/>
              <a:gd name="connsiteY167" fmla="*/ 1157500 h 1157500"/>
              <a:gd name="connsiteX168" fmla="*/ 0 w 12192000"/>
              <a:gd name="connsiteY168" fmla="*/ 483545 h 1157500"/>
              <a:gd name="connsiteX169" fmla="*/ 5331 w 12192000"/>
              <a:gd name="connsiteY169" fmla="*/ 482797 h 1157500"/>
              <a:gd name="connsiteX170" fmla="*/ 39902 w 12192000"/>
              <a:gd name="connsiteY170" fmla="*/ 472284 h 1157500"/>
              <a:gd name="connsiteX171" fmla="*/ 117880 w 12192000"/>
              <a:gd name="connsiteY171" fmla="*/ 420956 h 1157500"/>
              <a:gd name="connsiteX172" fmla="*/ 238140 w 12192000"/>
              <a:gd name="connsiteY172" fmla="*/ 379297 h 1157500"/>
              <a:gd name="connsiteX173" fmla="*/ 249589 w 12192000"/>
              <a:gd name="connsiteY173" fmla="*/ 379517 h 1157500"/>
              <a:gd name="connsiteX174" fmla="*/ 296963 w 12192000"/>
              <a:gd name="connsiteY174" fmla="*/ 356102 h 1157500"/>
              <a:gd name="connsiteX175" fmla="*/ 339235 w 12192000"/>
              <a:gd name="connsiteY175" fmla="*/ 324425 h 1157500"/>
              <a:gd name="connsiteX176" fmla="*/ 447152 w 12192000"/>
              <a:gd name="connsiteY176" fmla="*/ 327423 h 1157500"/>
              <a:gd name="connsiteX177" fmla="*/ 475247 w 12192000"/>
              <a:gd name="connsiteY177" fmla="*/ 336714 h 1157500"/>
              <a:gd name="connsiteX178" fmla="*/ 477967 w 12192000"/>
              <a:gd name="connsiteY178" fmla="*/ 337960 h 1157500"/>
              <a:gd name="connsiteX179" fmla="*/ 703732 w 12192000"/>
              <a:gd name="connsiteY179" fmla="*/ 316599 h 1157500"/>
              <a:gd name="connsiteX180" fmla="*/ 853391 w 12192000"/>
              <a:gd name="connsiteY180" fmla="*/ 303591 h 1157500"/>
              <a:gd name="connsiteX181" fmla="*/ 925332 w 12192000"/>
              <a:gd name="connsiteY181" fmla="*/ 298686 h 1157500"/>
              <a:gd name="connsiteX182" fmla="*/ 941286 w 12192000"/>
              <a:gd name="connsiteY182" fmla="*/ 288932 h 1157500"/>
              <a:gd name="connsiteX183" fmla="*/ 950845 w 12192000"/>
              <a:gd name="connsiteY183" fmla="*/ 286595 h 1157500"/>
              <a:gd name="connsiteX184" fmla="*/ 953292 w 12192000"/>
              <a:gd name="connsiteY184" fmla="*/ 280892 h 1157500"/>
              <a:gd name="connsiteX185" fmla="*/ 967499 w 12192000"/>
              <a:gd name="connsiteY185" fmla="*/ 273760 h 1157500"/>
              <a:gd name="connsiteX186" fmla="*/ 1069267 w 12192000"/>
              <a:gd name="connsiteY186" fmla="*/ 262766 h 1157500"/>
              <a:gd name="connsiteX187" fmla="*/ 1138407 w 12192000"/>
              <a:gd name="connsiteY187" fmla="*/ 246567 h 1157500"/>
              <a:gd name="connsiteX188" fmla="*/ 1164931 w 12192000"/>
              <a:gd name="connsiteY188" fmla="*/ 238622 h 1157500"/>
              <a:gd name="connsiteX189" fmla="*/ 1211622 w 12192000"/>
              <a:gd name="connsiteY189" fmla="*/ 220676 h 1157500"/>
              <a:gd name="connsiteX190" fmla="*/ 1274567 w 12192000"/>
              <a:gd name="connsiteY190" fmla="*/ 203380 h 1157500"/>
              <a:gd name="connsiteX191" fmla="*/ 1325029 w 12192000"/>
              <a:gd name="connsiteY191" fmla="*/ 207937 h 1157500"/>
              <a:gd name="connsiteX192" fmla="*/ 1356805 w 12192000"/>
              <a:gd name="connsiteY192" fmla="*/ 203622 h 1157500"/>
              <a:gd name="connsiteX193" fmla="*/ 1468752 w 12192000"/>
              <a:gd name="connsiteY193" fmla="*/ 214604 h 1157500"/>
              <a:gd name="connsiteX194" fmla="*/ 1650750 w 12192000"/>
              <a:gd name="connsiteY194" fmla="*/ 165090 h 1157500"/>
              <a:gd name="connsiteX195" fmla="*/ 1655056 w 12192000"/>
              <a:gd name="connsiteY195" fmla="*/ 172106 h 1157500"/>
              <a:gd name="connsiteX196" fmla="*/ 1683220 w 12192000"/>
              <a:gd name="connsiteY196" fmla="*/ 169652 h 1157500"/>
              <a:gd name="connsiteX197" fmla="*/ 1685599 w 12192000"/>
              <a:gd name="connsiteY197" fmla="*/ 165388 h 1157500"/>
              <a:gd name="connsiteX198" fmla="*/ 1735783 w 12192000"/>
              <a:gd name="connsiteY198" fmla="*/ 177400 h 1157500"/>
              <a:gd name="connsiteX199" fmla="*/ 1797102 w 12192000"/>
              <a:gd name="connsiteY199" fmla="*/ 182289 h 1157500"/>
              <a:gd name="connsiteX200" fmla="*/ 1845638 w 12192000"/>
              <a:gd name="connsiteY200" fmla="*/ 163774 h 1157500"/>
              <a:gd name="connsiteX201" fmla="*/ 1848980 w 12192000"/>
              <a:gd name="connsiteY201" fmla="*/ 167516 h 1157500"/>
              <a:gd name="connsiteX202" fmla="*/ 1880587 w 12192000"/>
              <a:gd name="connsiteY202" fmla="*/ 165506 h 1157500"/>
              <a:gd name="connsiteX203" fmla="*/ 1995803 w 12192000"/>
              <a:gd name="connsiteY203" fmla="*/ 131847 h 1157500"/>
              <a:gd name="connsiteX204" fmla="*/ 2057448 w 12192000"/>
              <a:gd name="connsiteY204" fmla="*/ 128650 h 1157500"/>
              <a:gd name="connsiteX205" fmla="*/ 2119088 w 12192000"/>
              <a:gd name="connsiteY205" fmla="*/ 113508 h 1157500"/>
              <a:gd name="connsiteX206" fmla="*/ 2138831 w 12192000"/>
              <a:gd name="connsiteY206" fmla="*/ 116194 h 1157500"/>
              <a:gd name="connsiteX207" fmla="*/ 2214259 w 12192000"/>
              <a:gd name="connsiteY207" fmla="*/ 110542 h 1157500"/>
              <a:gd name="connsiteX208" fmla="*/ 2264911 w 12192000"/>
              <a:gd name="connsiteY208" fmla="*/ 101639 h 1157500"/>
              <a:gd name="connsiteX209" fmla="*/ 2454058 w 12192000"/>
              <a:gd name="connsiteY209" fmla="*/ 67266 h 1157500"/>
              <a:gd name="connsiteX210" fmla="*/ 2534188 w 12192000"/>
              <a:gd name="connsiteY210" fmla="*/ 63730 h 1157500"/>
              <a:gd name="connsiteX211" fmla="*/ 2616912 w 12192000"/>
              <a:gd name="connsiteY211" fmla="*/ 44757 h 1157500"/>
              <a:gd name="connsiteX212" fmla="*/ 2698592 w 12192000"/>
              <a:gd name="connsiteY212" fmla="*/ 35873 h 1157500"/>
              <a:gd name="connsiteX213" fmla="*/ 2891953 w 12192000"/>
              <a:gd name="connsiteY21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297029 w 12192000"/>
              <a:gd name="connsiteY46" fmla="*/ 217798 h 1157500"/>
              <a:gd name="connsiteX47" fmla="*/ 6352373 w 12192000"/>
              <a:gd name="connsiteY47" fmla="*/ 202729 h 1157500"/>
              <a:gd name="connsiteX48" fmla="*/ 6353759 w 12192000"/>
              <a:gd name="connsiteY48" fmla="*/ 202703 h 1157500"/>
              <a:gd name="connsiteX49" fmla="*/ 6363346 w 12192000"/>
              <a:gd name="connsiteY49" fmla="*/ 190268 h 1157500"/>
              <a:gd name="connsiteX50" fmla="*/ 6400681 w 12192000"/>
              <a:gd name="connsiteY50" fmla="*/ 197970 h 1157500"/>
              <a:gd name="connsiteX51" fmla="*/ 6402041 w 12192000"/>
              <a:gd name="connsiteY51" fmla="*/ 200641 h 1157500"/>
              <a:gd name="connsiteX52" fmla="*/ 6424912 w 12192000"/>
              <a:gd name="connsiteY52" fmla="*/ 198508 h 1157500"/>
              <a:gd name="connsiteX53" fmla="*/ 6502019 w 12192000"/>
              <a:gd name="connsiteY53" fmla="*/ 192356 h 1157500"/>
              <a:gd name="connsiteX54" fmla="*/ 6518229 w 12192000"/>
              <a:gd name="connsiteY54" fmla="*/ 191407 h 1157500"/>
              <a:gd name="connsiteX55" fmla="*/ 6519089 w 12192000"/>
              <a:gd name="connsiteY55" fmla="*/ 191842 h 1157500"/>
              <a:gd name="connsiteX56" fmla="*/ 6561047 w 12192000"/>
              <a:gd name="connsiteY56" fmla="*/ 175844 h 1157500"/>
              <a:gd name="connsiteX57" fmla="*/ 6595639 w 12192000"/>
              <a:gd name="connsiteY57" fmla="*/ 168164 h 1157500"/>
              <a:gd name="connsiteX58" fmla="*/ 6692265 w 12192000"/>
              <a:gd name="connsiteY58" fmla="*/ 164829 h 1157500"/>
              <a:gd name="connsiteX59" fmla="*/ 6697219 w 12192000"/>
              <a:gd name="connsiteY59" fmla="*/ 165301 h 1157500"/>
              <a:gd name="connsiteX60" fmla="*/ 6713656 w 12192000"/>
              <a:gd name="connsiteY60" fmla="*/ 153600 h 1157500"/>
              <a:gd name="connsiteX61" fmla="*/ 6714383 w 12192000"/>
              <a:gd name="connsiteY61" fmla="*/ 150425 h 1157500"/>
              <a:gd name="connsiteX62" fmla="*/ 6774793 w 12192000"/>
              <a:gd name="connsiteY62" fmla="*/ 159713 h 1157500"/>
              <a:gd name="connsiteX63" fmla="*/ 6782112 w 12192000"/>
              <a:gd name="connsiteY63" fmla="*/ 155255 h 1157500"/>
              <a:gd name="connsiteX64" fmla="*/ 6822392 w 12192000"/>
              <a:gd name="connsiteY64" fmla="*/ 168588 h 1157500"/>
              <a:gd name="connsiteX65" fmla="*/ 6842719 w 12192000"/>
              <a:gd name="connsiteY65" fmla="*/ 171593 h 1157500"/>
              <a:gd name="connsiteX66" fmla="*/ 6878958 w 12192000"/>
              <a:gd name="connsiteY66" fmla="*/ 180824 h 1157500"/>
              <a:gd name="connsiteX67" fmla="*/ 6894439 w 12192000"/>
              <a:gd name="connsiteY67" fmla="*/ 177642 h 1157500"/>
              <a:gd name="connsiteX68" fmla="*/ 6963220 w 12192000"/>
              <a:gd name="connsiteY68" fmla="*/ 167304 h 1157500"/>
              <a:gd name="connsiteX69" fmla="*/ 6976706 w 12192000"/>
              <a:gd name="connsiteY69" fmla="*/ 170894 h 1157500"/>
              <a:gd name="connsiteX70" fmla="*/ 6987064 w 12192000"/>
              <a:gd name="connsiteY70" fmla="*/ 160402 h 1157500"/>
              <a:gd name="connsiteX71" fmla="*/ 7030230 w 12192000"/>
              <a:gd name="connsiteY71" fmla="*/ 159715 h 1157500"/>
              <a:gd name="connsiteX72" fmla="*/ 7045014 w 12192000"/>
              <a:gd name="connsiteY72" fmla="*/ 169101 h 1157500"/>
              <a:gd name="connsiteX73" fmla="*/ 7058714 w 12192000"/>
              <a:gd name="connsiteY73" fmla="*/ 175992 h 1157500"/>
              <a:gd name="connsiteX74" fmla="*/ 7060499 w 12192000"/>
              <a:gd name="connsiteY74" fmla="*/ 176063 h 1157500"/>
              <a:gd name="connsiteX75" fmla="*/ 7176563 w 12192000"/>
              <a:gd name="connsiteY75" fmla="*/ 173244 h 1157500"/>
              <a:gd name="connsiteX76" fmla="*/ 7205529 w 12192000"/>
              <a:gd name="connsiteY76" fmla="*/ 181011 h 1157500"/>
              <a:gd name="connsiteX77" fmla="*/ 7310118 w 12192000"/>
              <a:gd name="connsiteY77" fmla="*/ 162605 h 1157500"/>
              <a:gd name="connsiteX78" fmla="*/ 7673859 w 12192000"/>
              <a:gd name="connsiteY78" fmla="*/ 150336 h 1157500"/>
              <a:gd name="connsiteX79" fmla="*/ 7692748 w 12192000"/>
              <a:gd name="connsiteY79" fmla="*/ 161537 h 1157500"/>
              <a:gd name="connsiteX80" fmla="*/ 7756672 w 12192000"/>
              <a:gd name="connsiteY80" fmla="*/ 157372 h 1157500"/>
              <a:gd name="connsiteX81" fmla="*/ 7974189 w 12192000"/>
              <a:gd name="connsiteY81" fmla="*/ 154819 h 1157500"/>
              <a:gd name="connsiteX82" fmla="*/ 8101969 w 12192000"/>
              <a:gd name="connsiteY82" fmla="*/ 144495 h 1157500"/>
              <a:gd name="connsiteX83" fmla="*/ 8106826 w 12192000"/>
              <a:gd name="connsiteY83" fmla="*/ 139853 h 1157500"/>
              <a:gd name="connsiteX84" fmla="*/ 8162058 w 12192000"/>
              <a:gd name="connsiteY84" fmla="*/ 96704 h 1157500"/>
              <a:gd name="connsiteX85" fmla="*/ 8184568 w 12192000"/>
              <a:gd name="connsiteY85" fmla="*/ 93990 h 1157500"/>
              <a:gd name="connsiteX86" fmla="*/ 8228227 w 12192000"/>
              <a:gd name="connsiteY86" fmla="*/ 105972 h 1157500"/>
              <a:gd name="connsiteX87" fmla="*/ 8237963 w 12192000"/>
              <a:gd name="connsiteY87" fmla="*/ 106996 h 1157500"/>
              <a:gd name="connsiteX88" fmla="*/ 8248358 w 12192000"/>
              <a:gd name="connsiteY88" fmla="*/ 106062 h 1157500"/>
              <a:gd name="connsiteX89" fmla="*/ 8249309 w 12192000"/>
              <a:gd name="connsiteY89" fmla="*/ 106698 h 1157500"/>
              <a:gd name="connsiteX90" fmla="*/ 8249997 w 12192000"/>
              <a:gd name="connsiteY90" fmla="*/ 105915 h 1157500"/>
              <a:gd name="connsiteX91" fmla="*/ 8272162 w 12192000"/>
              <a:gd name="connsiteY91" fmla="*/ 103924 h 1157500"/>
              <a:gd name="connsiteX92" fmla="*/ 8292349 w 12192000"/>
              <a:gd name="connsiteY92" fmla="*/ 97480 h 1157500"/>
              <a:gd name="connsiteX93" fmla="*/ 8307239 w 12192000"/>
              <a:gd name="connsiteY93" fmla="*/ 94591 h 1157500"/>
              <a:gd name="connsiteX94" fmla="*/ 8339282 w 12192000"/>
              <a:gd name="connsiteY94" fmla="*/ 108942 h 1157500"/>
              <a:gd name="connsiteX95" fmla="*/ 8346156 w 12192000"/>
              <a:gd name="connsiteY95" fmla="*/ 111227 h 1157500"/>
              <a:gd name="connsiteX96" fmla="*/ 8346467 w 12192000"/>
              <a:gd name="connsiteY96" fmla="*/ 111024 h 1157500"/>
              <a:gd name="connsiteX97" fmla="*/ 8354069 w 12192000"/>
              <a:gd name="connsiteY97" fmla="*/ 112942 h 1157500"/>
              <a:gd name="connsiteX98" fmla="*/ 8358687 w 12192000"/>
              <a:gd name="connsiteY98" fmla="*/ 115393 h 1157500"/>
              <a:gd name="connsiteX99" fmla="*/ 8433385 w 12192000"/>
              <a:gd name="connsiteY99" fmla="*/ 99669 h 1157500"/>
              <a:gd name="connsiteX100" fmla="*/ 8533779 w 12192000"/>
              <a:gd name="connsiteY100" fmla="*/ 98374 h 1157500"/>
              <a:gd name="connsiteX101" fmla="*/ 8632833 w 12192000"/>
              <a:gd name="connsiteY101" fmla="*/ 100532 h 1157500"/>
              <a:gd name="connsiteX102" fmla="*/ 8668523 w 12192000"/>
              <a:gd name="connsiteY102" fmla="*/ 102979 h 1157500"/>
              <a:gd name="connsiteX103" fmla="*/ 8732893 w 12192000"/>
              <a:gd name="connsiteY103" fmla="*/ 99991 h 1157500"/>
              <a:gd name="connsiteX104" fmla="*/ 8764071 w 12192000"/>
              <a:gd name="connsiteY104" fmla="*/ 94587 h 1157500"/>
              <a:gd name="connsiteX105" fmla="*/ 8767004 w 12192000"/>
              <a:gd name="connsiteY105" fmla="*/ 91519 h 1157500"/>
              <a:gd name="connsiteX106" fmla="*/ 8772553 w 12192000"/>
              <a:gd name="connsiteY106" fmla="*/ 90314 h 1157500"/>
              <a:gd name="connsiteX107" fmla="*/ 8787201 w 12192000"/>
              <a:gd name="connsiteY107" fmla="*/ 92033 h 1157500"/>
              <a:gd name="connsiteX108" fmla="*/ 8792624 w 12192000"/>
              <a:gd name="connsiteY108" fmla="*/ 93503 h 1157500"/>
              <a:gd name="connsiteX109" fmla="*/ 8800741 w 12192000"/>
              <a:gd name="connsiteY109" fmla="*/ 93897 h 1157500"/>
              <a:gd name="connsiteX110" fmla="*/ 8800966 w 12192000"/>
              <a:gd name="connsiteY110" fmla="*/ 93645 h 1157500"/>
              <a:gd name="connsiteX111" fmla="*/ 8808513 w 12192000"/>
              <a:gd name="connsiteY111" fmla="*/ 94530 h 1157500"/>
              <a:gd name="connsiteX112" fmla="*/ 8845110 w 12192000"/>
              <a:gd name="connsiteY112" fmla="*/ 102179 h 1157500"/>
              <a:gd name="connsiteX113" fmla="*/ 8917529 w 12192000"/>
              <a:gd name="connsiteY113" fmla="*/ 76373 h 1157500"/>
              <a:gd name="connsiteX114" fmla="*/ 9026654 w 12192000"/>
              <a:gd name="connsiteY114" fmla="*/ 93420 h 1157500"/>
              <a:gd name="connsiteX115" fmla="*/ 9088505 w 12192000"/>
              <a:gd name="connsiteY115" fmla="*/ 113002 h 1157500"/>
              <a:gd name="connsiteX116" fmla="*/ 9203241 w 12192000"/>
              <a:gd name="connsiteY116" fmla="*/ 111713 h 1157500"/>
              <a:gd name="connsiteX117" fmla="*/ 9415584 w 12192000"/>
              <a:gd name="connsiteY117" fmla="*/ 157156 h 1157500"/>
              <a:gd name="connsiteX118" fmla="*/ 9505102 w 12192000"/>
              <a:gd name="connsiteY118" fmla="*/ 141042 h 1157500"/>
              <a:gd name="connsiteX119" fmla="*/ 9643040 w 12192000"/>
              <a:gd name="connsiteY119" fmla="*/ 158233 h 1157500"/>
              <a:gd name="connsiteX120" fmla="*/ 9762999 w 12192000"/>
              <a:gd name="connsiteY120" fmla="*/ 162623 h 1157500"/>
              <a:gd name="connsiteX121" fmla="*/ 9776183 w 12192000"/>
              <a:gd name="connsiteY121" fmla="*/ 162191 h 1157500"/>
              <a:gd name="connsiteX122" fmla="*/ 9780532 w 12192000"/>
              <a:gd name="connsiteY122" fmla="*/ 155823 h 1157500"/>
              <a:gd name="connsiteX123" fmla="*/ 9910588 w 12192000"/>
              <a:gd name="connsiteY123" fmla="*/ 154327 h 1157500"/>
              <a:gd name="connsiteX124" fmla="*/ 9924173 w 12192000"/>
              <a:gd name="connsiteY124" fmla="*/ 158591 h 1157500"/>
              <a:gd name="connsiteX125" fmla="*/ 10010969 w 12192000"/>
              <a:gd name="connsiteY125" fmla="*/ 155802 h 1157500"/>
              <a:gd name="connsiteX126" fmla="*/ 10070699 w 12192000"/>
              <a:gd name="connsiteY126" fmla="*/ 157854 h 1157500"/>
              <a:gd name="connsiteX127" fmla="*/ 10155104 w 12192000"/>
              <a:gd name="connsiteY127" fmla="*/ 151613 h 1157500"/>
              <a:gd name="connsiteX128" fmla="*/ 10250982 w 12192000"/>
              <a:gd name="connsiteY128" fmla="*/ 128642 h 1157500"/>
              <a:gd name="connsiteX129" fmla="*/ 10343301 w 12192000"/>
              <a:gd name="connsiteY129" fmla="*/ 90884 h 1157500"/>
              <a:gd name="connsiteX130" fmla="*/ 10366625 w 12192000"/>
              <a:gd name="connsiteY130" fmla="*/ 79428 h 1157500"/>
              <a:gd name="connsiteX131" fmla="*/ 10433505 w 12192000"/>
              <a:gd name="connsiteY131" fmla="*/ 65000 h 1157500"/>
              <a:gd name="connsiteX132" fmla="*/ 10547510 w 12192000"/>
              <a:gd name="connsiteY132" fmla="*/ 47246 h 1157500"/>
              <a:gd name="connsiteX133" fmla="*/ 10588150 w 12192000"/>
              <a:gd name="connsiteY133" fmla="*/ 32287 h 1157500"/>
              <a:gd name="connsiteX134" fmla="*/ 10589457 w 12192000"/>
              <a:gd name="connsiteY134" fmla="*/ 25296 h 1157500"/>
              <a:gd name="connsiteX135" fmla="*/ 10699976 w 12192000"/>
              <a:gd name="connsiteY135" fmla="*/ 43345 h 1157500"/>
              <a:gd name="connsiteX136" fmla="*/ 10812237 w 12192000"/>
              <a:gd name="connsiteY136" fmla="*/ 46327 h 1157500"/>
              <a:gd name="connsiteX137" fmla="*/ 10869837 w 12192000"/>
              <a:gd name="connsiteY137" fmla="*/ 65795 h 1157500"/>
              <a:gd name="connsiteX138" fmla="*/ 10881770 w 12192000"/>
              <a:gd name="connsiteY138" fmla="*/ 73672 h 1157500"/>
              <a:gd name="connsiteX139" fmla="*/ 10896899 w 12192000"/>
              <a:gd name="connsiteY139" fmla="*/ 70731 h 1157500"/>
              <a:gd name="connsiteX140" fmla="*/ 10901748 w 12192000"/>
              <a:gd name="connsiteY140" fmla="*/ 66352 h 1157500"/>
              <a:gd name="connsiteX141" fmla="*/ 10947419 w 12192000"/>
              <a:gd name="connsiteY141" fmla="*/ 83316 h 1157500"/>
              <a:gd name="connsiteX142" fmla="*/ 10953034 w 12192000"/>
              <a:gd name="connsiteY142" fmla="*/ 84438 h 1157500"/>
              <a:gd name="connsiteX143" fmla="*/ 10992070 w 12192000"/>
              <a:gd name="connsiteY143" fmla="*/ 88841 h 1157500"/>
              <a:gd name="connsiteX144" fmla="*/ 11112372 w 12192000"/>
              <a:gd name="connsiteY144" fmla="*/ 82247 h 1157500"/>
              <a:gd name="connsiteX145" fmla="*/ 11147719 w 12192000"/>
              <a:gd name="connsiteY145" fmla="*/ 80560 h 1157500"/>
              <a:gd name="connsiteX146" fmla="*/ 11172617 w 12192000"/>
              <a:gd name="connsiteY146" fmla="*/ 76265 h 1157500"/>
              <a:gd name="connsiteX147" fmla="*/ 11240397 w 12192000"/>
              <a:gd name="connsiteY147" fmla="*/ 81830 h 1157500"/>
              <a:gd name="connsiteX148" fmla="*/ 11270034 w 12192000"/>
              <a:gd name="connsiteY148" fmla="*/ 91947 h 1157500"/>
              <a:gd name="connsiteX149" fmla="*/ 11293091 w 12192000"/>
              <a:gd name="connsiteY149" fmla="*/ 92042 h 1157500"/>
              <a:gd name="connsiteX150" fmla="*/ 11310949 w 12192000"/>
              <a:gd name="connsiteY150" fmla="*/ 97842 h 1157500"/>
              <a:gd name="connsiteX151" fmla="*/ 11345279 w 12192000"/>
              <a:gd name="connsiteY151" fmla="*/ 95451 h 1157500"/>
              <a:gd name="connsiteX152" fmla="*/ 11354597 w 12192000"/>
              <a:gd name="connsiteY152" fmla="*/ 97953 h 1157500"/>
              <a:gd name="connsiteX153" fmla="*/ 11367725 w 12192000"/>
              <a:gd name="connsiteY153" fmla="*/ 97999 h 1157500"/>
              <a:gd name="connsiteX154" fmla="*/ 11399832 w 12192000"/>
              <a:gd name="connsiteY154" fmla="*/ 110616 h 1157500"/>
              <a:gd name="connsiteX155" fmla="*/ 11487595 w 12192000"/>
              <a:gd name="connsiteY155" fmla="*/ 152322 h 1157500"/>
              <a:gd name="connsiteX156" fmla="*/ 11590850 w 12192000"/>
              <a:gd name="connsiteY156" fmla="*/ 238552 h 1157500"/>
              <a:gd name="connsiteX157" fmla="*/ 11736204 w 12192000"/>
              <a:gd name="connsiteY157" fmla="*/ 277509 h 1157500"/>
              <a:gd name="connsiteX158" fmla="*/ 11760331 w 12192000"/>
              <a:gd name="connsiteY158" fmla="*/ 291936 h 1157500"/>
              <a:gd name="connsiteX159" fmla="*/ 11819139 w 12192000"/>
              <a:gd name="connsiteY159" fmla="*/ 304143 h 1157500"/>
              <a:gd name="connsiteX160" fmla="*/ 11821967 w 12192000"/>
              <a:gd name="connsiteY160" fmla="*/ 305790 h 1157500"/>
              <a:gd name="connsiteX161" fmla="*/ 11847125 w 12192000"/>
              <a:gd name="connsiteY161" fmla="*/ 297401 h 1157500"/>
              <a:gd name="connsiteX162" fmla="*/ 11980134 w 12192000"/>
              <a:gd name="connsiteY162" fmla="*/ 321911 h 1157500"/>
              <a:gd name="connsiteX163" fmla="*/ 12174576 w 12192000"/>
              <a:gd name="connsiteY163" fmla="*/ 376108 h 1157500"/>
              <a:gd name="connsiteX164" fmla="*/ 12192000 w 12192000"/>
              <a:gd name="connsiteY164" fmla="*/ 379233 h 1157500"/>
              <a:gd name="connsiteX165" fmla="*/ 12192000 w 12192000"/>
              <a:gd name="connsiteY165" fmla="*/ 1157500 h 1157500"/>
              <a:gd name="connsiteX166" fmla="*/ 0 w 12192000"/>
              <a:gd name="connsiteY166" fmla="*/ 1157500 h 1157500"/>
              <a:gd name="connsiteX167" fmla="*/ 0 w 12192000"/>
              <a:gd name="connsiteY167" fmla="*/ 483545 h 1157500"/>
              <a:gd name="connsiteX168" fmla="*/ 5331 w 12192000"/>
              <a:gd name="connsiteY168" fmla="*/ 482797 h 1157500"/>
              <a:gd name="connsiteX169" fmla="*/ 39902 w 12192000"/>
              <a:gd name="connsiteY169" fmla="*/ 472284 h 1157500"/>
              <a:gd name="connsiteX170" fmla="*/ 117880 w 12192000"/>
              <a:gd name="connsiteY170" fmla="*/ 420956 h 1157500"/>
              <a:gd name="connsiteX171" fmla="*/ 238140 w 12192000"/>
              <a:gd name="connsiteY171" fmla="*/ 379297 h 1157500"/>
              <a:gd name="connsiteX172" fmla="*/ 249589 w 12192000"/>
              <a:gd name="connsiteY172" fmla="*/ 379517 h 1157500"/>
              <a:gd name="connsiteX173" fmla="*/ 296963 w 12192000"/>
              <a:gd name="connsiteY173" fmla="*/ 356102 h 1157500"/>
              <a:gd name="connsiteX174" fmla="*/ 339235 w 12192000"/>
              <a:gd name="connsiteY174" fmla="*/ 324425 h 1157500"/>
              <a:gd name="connsiteX175" fmla="*/ 447152 w 12192000"/>
              <a:gd name="connsiteY175" fmla="*/ 327423 h 1157500"/>
              <a:gd name="connsiteX176" fmla="*/ 475247 w 12192000"/>
              <a:gd name="connsiteY176" fmla="*/ 336714 h 1157500"/>
              <a:gd name="connsiteX177" fmla="*/ 477967 w 12192000"/>
              <a:gd name="connsiteY177" fmla="*/ 337960 h 1157500"/>
              <a:gd name="connsiteX178" fmla="*/ 703732 w 12192000"/>
              <a:gd name="connsiteY178" fmla="*/ 316599 h 1157500"/>
              <a:gd name="connsiteX179" fmla="*/ 853391 w 12192000"/>
              <a:gd name="connsiteY179" fmla="*/ 303591 h 1157500"/>
              <a:gd name="connsiteX180" fmla="*/ 925332 w 12192000"/>
              <a:gd name="connsiteY180" fmla="*/ 298686 h 1157500"/>
              <a:gd name="connsiteX181" fmla="*/ 941286 w 12192000"/>
              <a:gd name="connsiteY181" fmla="*/ 288932 h 1157500"/>
              <a:gd name="connsiteX182" fmla="*/ 950845 w 12192000"/>
              <a:gd name="connsiteY182" fmla="*/ 286595 h 1157500"/>
              <a:gd name="connsiteX183" fmla="*/ 953292 w 12192000"/>
              <a:gd name="connsiteY183" fmla="*/ 280892 h 1157500"/>
              <a:gd name="connsiteX184" fmla="*/ 967499 w 12192000"/>
              <a:gd name="connsiteY184" fmla="*/ 273760 h 1157500"/>
              <a:gd name="connsiteX185" fmla="*/ 1069267 w 12192000"/>
              <a:gd name="connsiteY185" fmla="*/ 262766 h 1157500"/>
              <a:gd name="connsiteX186" fmla="*/ 1138407 w 12192000"/>
              <a:gd name="connsiteY186" fmla="*/ 246567 h 1157500"/>
              <a:gd name="connsiteX187" fmla="*/ 1164931 w 12192000"/>
              <a:gd name="connsiteY187" fmla="*/ 238622 h 1157500"/>
              <a:gd name="connsiteX188" fmla="*/ 1211622 w 12192000"/>
              <a:gd name="connsiteY188" fmla="*/ 220676 h 1157500"/>
              <a:gd name="connsiteX189" fmla="*/ 1274567 w 12192000"/>
              <a:gd name="connsiteY189" fmla="*/ 203380 h 1157500"/>
              <a:gd name="connsiteX190" fmla="*/ 1325029 w 12192000"/>
              <a:gd name="connsiteY190" fmla="*/ 207937 h 1157500"/>
              <a:gd name="connsiteX191" fmla="*/ 1356805 w 12192000"/>
              <a:gd name="connsiteY191" fmla="*/ 203622 h 1157500"/>
              <a:gd name="connsiteX192" fmla="*/ 1468752 w 12192000"/>
              <a:gd name="connsiteY192" fmla="*/ 214604 h 1157500"/>
              <a:gd name="connsiteX193" fmla="*/ 1650750 w 12192000"/>
              <a:gd name="connsiteY193" fmla="*/ 165090 h 1157500"/>
              <a:gd name="connsiteX194" fmla="*/ 1655056 w 12192000"/>
              <a:gd name="connsiteY194" fmla="*/ 172106 h 1157500"/>
              <a:gd name="connsiteX195" fmla="*/ 1683220 w 12192000"/>
              <a:gd name="connsiteY195" fmla="*/ 169652 h 1157500"/>
              <a:gd name="connsiteX196" fmla="*/ 1685599 w 12192000"/>
              <a:gd name="connsiteY196" fmla="*/ 165388 h 1157500"/>
              <a:gd name="connsiteX197" fmla="*/ 1735783 w 12192000"/>
              <a:gd name="connsiteY197" fmla="*/ 177400 h 1157500"/>
              <a:gd name="connsiteX198" fmla="*/ 1797102 w 12192000"/>
              <a:gd name="connsiteY198" fmla="*/ 182289 h 1157500"/>
              <a:gd name="connsiteX199" fmla="*/ 1845638 w 12192000"/>
              <a:gd name="connsiteY199" fmla="*/ 163774 h 1157500"/>
              <a:gd name="connsiteX200" fmla="*/ 1848980 w 12192000"/>
              <a:gd name="connsiteY200" fmla="*/ 167516 h 1157500"/>
              <a:gd name="connsiteX201" fmla="*/ 1880587 w 12192000"/>
              <a:gd name="connsiteY201" fmla="*/ 165506 h 1157500"/>
              <a:gd name="connsiteX202" fmla="*/ 1995803 w 12192000"/>
              <a:gd name="connsiteY202" fmla="*/ 131847 h 1157500"/>
              <a:gd name="connsiteX203" fmla="*/ 2057448 w 12192000"/>
              <a:gd name="connsiteY203" fmla="*/ 128650 h 1157500"/>
              <a:gd name="connsiteX204" fmla="*/ 2119088 w 12192000"/>
              <a:gd name="connsiteY204" fmla="*/ 113508 h 1157500"/>
              <a:gd name="connsiteX205" fmla="*/ 2138831 w 12192000"/>
              <a:gd name="connsiteY205" fmla="*/ 116194 h 1157500"/>
              <a:gd name="connsiteX206" fmla="*/ 2214259 w 12192000"/>
              <a:gd name="connsiteY206" fmla="*/ 110542 h 1157500"/>
              <a:gd name="connsiteX207" fmla="*/ 2264911 w 12192000"/>
              <a:gd name="connsiteY207" fmla="*/ 101639 h 1157500"/>
              <a:gd name="connsiteX208" fmla="*/ 2454058 w 12192000"/>
              <a:gd name="connsiteY208" fmla="*/ 67266 h 1157500"/>
              <a:gd name="connsiteX209" fmla="*/ 2534188 w 12192000"/>
              <a:gd name="connsiteY209" fmla="*/ 63730 h 1157500"/>
              <a:gd name="connsiteX210" fmla="*/ 2616912 w 12192000"/>
              <a:gd name="connsiteY210" fmla="*/ 44757 h 1157500"/>
              <a:gd name="connsiteX211" fmla="*/ 2698592 w 12192000"/>
              <a:gd name="connsiteY211" fmla="*/ 35873 h 1157500"/>
              <a:gd name="connsiteX212" fmla="*/ 2891953 w 12192000"/>
              <a:gd name="connsiteY21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61047 w 12192000"/>
              <a:gd name="connsiteY55" fmla="*/ 175844 h 1157500"/>
              <a:gd name="connsiteX56" fmla="*/ 6595639 w 12192000"/>
              <a:gd name="connsiteY56" fmla="*/ 168164 h 1157500"/>
              <a:gd name="connsiteX57" fmla="*/ 6692265 w 12192000"/>
              <a:gd name="connsiteY57" fmla="*/ 164829 h 1157500"/>
              <a:gd name="connsiteX58" fmla="*/ 6697219 w 12192000"/>
              <a:gd name="connsiteY58" fmla="*/ 165301 h 1157500"/>
              <a:gd name="connsiteX59" fmla="*/ 6713656 w 12192000"/>
              <a:gd name="connsiteY59" fmla="*/ 153600 h 1157500"/>
              <a:gd name="connsiteX60" fmla="*/ 6714383 w 12192000"/>
              <a:gd name="connsiteY60" fmla="*/ 150425 h 1157500"/>
              <a:gd name="connsiteX61" fmla="*/ 6774793 w 12192000"/>
              <a:gd name="connsiteY61" fmla="*/ 159713 h 1157500"/>
              <a:gd name="connsiteX62" fmla="*/ 6782112 w 12192000"/>
              <a:gd name="connsiteY62" fmla="*/ 155255 h 1157500"/>
              <a:gd name="connsiteX63" fmla="*/ 6822392 w 12192000"/>
              <a:gd name="connsiteY63" fmla="*/ 168588 h 1157500"/>
              <a:gd name="connsiteX64" fmla="*/ 6842719 w 12192000"/>
              <a:gd name="connsiteY64" fmla="*/ 171593 h 1157500"/>
              <a:gd name="connsiteX65" fmla="*/ 6878958 w 12192000"/>
              <a:gd name="connsiteY65" fmla="*/ 180824 h 1157500"/>
              <a:gd name="connsiteX66" fmla="*/ 6894439 w 12192000"/>
              <a:gd name="connsiteY66" fmla="*/ 177642 h 1157500"/>
              <a:gd name="connsiteX67" fmla="*/ 6963220 w 12192000"/>
              <a:gd name="connsiteY67" fmla="*/ 167304 h 1157500"/>
              <a:gd name="connsiteX68" fmla="*/ 6976706 w 12192000"/>
              <a:gd name="connsiteY68" fmla="*/ 170894 h 1157500"/>
              <a:gd name="connsiteX69" fmla="*/ 6987064 w 12192000"/>
              <a:gd name="connsiteY69" fmla="*/ 160402 h 1157500"/>
              <a:gd name="connsiteX70" fmla="*/ 7030230 w 12192000"/>
              <a:gd name="connsiteY70" fmla="*/ 159715 h 1157500"/>
              <a:gd name="connsiteX71" fmla="*/ 7045014 w 12192000"/>
              <a:gd name="connsiteY71" fmla="*/ 169101 h 1157500"/>
              <a:gd name="connsiteX72" fmla="*/ 7058714 w 12192000"/>
              <a:gd name="connsiteY72" fmla="*/ 175992 h 1157500"/>
              <a:gd name="connsiteX73" fmla="*/ 7060499 w 12192000"/>
              <a:gd name="connsiteY73" fmla="*/ 176063 h 1157500"/>
              <a:gd name="connsiteX74" fmla="*/ 7176563 w 12192000"/>
              <a:gd name="connsiteY74" fmla="*/ 173244 h 1157500"/>
              <a:gd name="connsiteX75" fmla="*/ 7205529 w 12192000"/>
              <a:gd name="connsiteY75" fmla="*/ 181011 h 1157500"/>
              <a:gd name="connsiteX76" fmla="*/ 7310118 w 12192000"/>
              <a:gd name="connsiteY76" fmla="*/ 162605 h 1157500"/>
              <a:gd name="connsiteX77" fmla="*/ 7673859 w 12192000"/>
              <a:gd name="connsiteY77" fmla="*/ 150336 h 1157500"/>
              <a:gd name="connsiteX78" fmla="*/ 7692748 w 12192000"/>
              <a:gd name="connsiteY78" fmla="*/ 161537 h 1157500"/>
              <a:gd name="connsiteX79" fmla="*/ 7756672 w 12192000"/>
              <a:gd name="connsiteY79" fmla="*/ 157372 h 1157500"/>
              <a:gd name="connsiteX80" fmla="*/ 7974189 w 12192000"/>
              <a:gd name="connsiteY80" fmla="*/ 154819 h 1157500"/>
              <a:gd name="connsiteX81" fmla="*/ 8101969 w 12192000"/>
              <a:gd name="connsiteY81" fmla="*/ 144495 h 1157500"/>
              <a:gd name="connsiteX82" fmla="*/ 8106826 w 12192000"/>
              <a:gd name="connsiteY82" fmla="*/ 139853 h 1157500"/>
              <a:gd name="connsiteX83" fmla="*/ 8162058 w 12192000"/>
              <a:gd name="connsiteY83" fmla="*/ 96704 h 1157500"/>
              <a:gd name="connsiteX84" fmla="*/ 8184568 w 12192000"/>
              <a:gd name="connsiteY84" fmla="*/ 93990 h 1157500"/>
              <a:gd name="connsiteX85" fmla="*/ 8228227 w 12192000"/>
              <a:gd name="connsiteY85" fmla="*/ 105972 h 1157500"/>
              <a:gd name="connsiteX86" fmla="*/ 8237963 w 12192000"/>
              <a:gd name="connsiteY86" fmla="*/ 106996 h 1157500"/>
              <a:gd name="connsiteX87" fmla="*/ 8248358 w 12192000"/>
              <a:gd name="connsiteY87" fmla="*/ 106062 h 1157500"/>
              <a:gd name="connsiteX88" fmla="*/ 8249309 w 12192000"/>
              <a:gd name="connsiteY88" fmla="*/ 106698 h 1157500"/>
              <a:gd name="connsiteX89" fmla="*/ 8249997 w 12192000"/>
              <a:gd name="connsiteY89" fmla="*/ 105915 h 1157500"/>
              <a:gd name="connsiteX90" fmla="*/ 8272162 w 12192000"/>
              <a:gd name="connsiteY90" fmla="*/ 103924 h 1157500"/>
              <a:gd name="connsiteX91" fmla="*/ 8292349 w 12192000"/>
              <a:gd name="connsiteY91" fmla="*/ 97480 h 1157500"/>
              <a:gd name="connsiteX92" fmla="*/ 8307239 w 12192000"/>
              <a:gd name="connsiteY92" fmla="*/ 94591 h 1157500"/>
              <a:gd name="connsiteX93" fmla="*/ 8339282 w 12192000"/>
              <a:gd name="connsiteY93" fmla="*/ 108942 h 1157500"/>
              <a:gd name="connsiteX94" fmla="*/ 8346156 w 12192000"/>
              <a:gd name="connsiteY94" fmla="*/ 111227 h 1157500"/>
              <a:gd name="connsiteX95" fmla="*/ 8346467 w 12192000"/>
              <a:gd name="connsiteY95" fmla="*/ 111024 h 1157500"/>
              <a:gd name="connsiteX96" fmla="*/ 8354069 w 12192000"/>
              <a:gd name="connsiteY96" fmla="*/ 112942 h 1157500"/>
              <a:gd name="connsiteX97" fmla="*/ 8358687 w 12192000"/>
              <a:gd name="connsiteY97" fmla="*/ 115393 h 1157500"/>
              <a:gd name="connsiteX98" fmla="*/ 8433385 w 12192000"/>
              <a:gd name="connsiteY98" fmla="*/ 99669 h 1157500"/>
              <a:gd name="connsiteX99" fmla="*/ 8533779 w 12192000"/>
              <a:gd name="connsiteY99" fmla="*/ 98374 h 1157500"/>
              <a:gd name="connsiteX100" fmla="*/ 8632833 w 12192000"/>
              <a:gd name="connsiteY100" fmla="*/ 100532 h 1157500"/>
              <a:gd name="connsiteX101" fmla="*/ 8668523 w 12192000"/>
              <a:gd name="connsiteY101" fmla="*/ 102979 h 1157500"/>
              <a:gd name="connsiteX102" fmla="*/ 8732893 w 12192000"/>
              <a:gd name="connsiteY102" fmla="*/ 99991 h 1157500"/>
              <a:gd name="connsiteX103" fmla="*/ 8764071 w 12192000"/>
              <a:gd name="connsiteY103" fmla="*/ 94587 h 1157500"/>
              <a:gd name="connsiteX104" fmla="*/ 8767004 w 12192000"/>
              <a:gd name="connsiteY104" fmla="*/ 91519 h 1157500"/>
              <a:gd name="connsiteX105" fmla="*/ 8772553 w 12192000"/>
              <a:gd name="connsiteY105" fmla="*/ 90314 h 1157500"/>
              <a:gd name="connsiteX106" fmla="*/ 8787201 w 12192000"/>
              <a:gd name="connsiteY106" fmla="*/ 92033 h 1157500"/>
              <a:gd name="connsiteX107" fmla="*/ 8792624 w 12192000"/>
              <a:gd name="connsiteY107" fmla="*/ 93503 h 1157500"/>
              <a:gd name="connsiteX108" fmla="*/ 8800741 w 12192000"/>
              <a:gd name="connsiteY108" fmla="*/ 93897 h 1157500"/>
              <a:gd name="connsiteX109" fmla="*/ 8800966 w 12192000"/>
              <a:gd name="connsiteY109" fmla="*/ 93645 h 1157500"/>
              <a:gd name="connsiteX110" fmla="*/ 8808513 w 12192000"/>
              <a:gd name="connsiteY110" fmla="*/ 94530 h 1157500"/>
              <a:gd name="connsiteX111" fmla="*/ 8845110 w 12192000"/>
              <a:gd name="connsiteY111" fmla="*/ 102179 h 1157500"/>
              <a:gd name="connsiteX112" fmla="*/ 8917529 w 12192000"/>
              <a:gd name="connsiteY112" fmla="*/ 76373 h 1157500"/>
              <a:gd name="connsiteX113" fmla="*/ 9026654 w 12192000"/>
              <a:gd name="connsiteY113" fmla="*/ 93420 h 1157500"/>
              <a:gd name="connsiteX114" fmla="*/ 9088505 w 12192000"/>
              <a:gd name="connsiteY114" fmla="*/ 113002 h 1157500"/>
              <a:gd name="connsiteX115" fmla="*/ 9203241 w 12192000"/>
              <a:gd name="connsiteY115" fmla="*/ 111713 h 1157500"/>
              <a:gd name="connsiteX116" fmla="*/ 9415584 w 12192000"/>
              <a:gd name="connsiteY116" fmla="*/ 157156 h 1157500"/>
              <a:gd name="connsiteX117" fmla="*/ 9505102 w 12192000"/>
              <a:gd name="connsiteY117" fmla="*/ 141042 h 1157500"/>
              <a:gd name="connsiteX118" fmla="*/ 9643040 w 12192000"/>
              <a:gd name="connsiteY118" fmla="*/ 158233 h 1157500"/>
              <a:gd name="connsiteX119" fmla="*/ 9762999 w 12192000"/>
              <a:gd name="connsiteY119" fmla="*/ 162623 h 1157500"/>
              <a:gd name="connsiteX120" fmla="*/ 9776183 w 12192000"/>
              <a:gd name="connsiteY120" fmla="*/ 162191 h 1157500"/>
              <a:gd name="connsiteX121" fmla="*/ 9780532 w 12192000"/>
              <a:gd name="connsiteY121" fmla="*/ 155823 h 1157500"/>
              <a:gd name="connsiteX122" fmla="*/ 9910588 w 12192000"/>
              <a:gd name="connsiteY122" fmla="*/ 154327 h 1157500"/>
              <a:gd name="connsiteX123" fmla="*/ 9924173 w 12192000"/>
              <a:gd name="connsiteY123" fmla="*/ 158591 h 1157500"/>
              <a:gd name="connsiteX124" fmla="*/ 10010969 w 12192000"/>
              <a:gd name="connsiteY124" fmla="*/ 155802 h 1157500"/>
              <a:gd name="connsiteX125" fmla="*/ 10070699 w 12192000"/>
              <a:gd name="connsiteY125" fmla="*/ 157854 h 1157500"/>
              <a:gd name="connsiteX126" fmla="*/ 10155104 w 12192000"/>
              <a:gd name="connsiteY126" fmla="*/ 151613 h 1157500"/>
              <a:gd name="connsiteX127" fmla="*/ 10250982 w 12192000"/>
              <a:gd name="connsiteY127" fmla="*/ 128642 h 1157500"/>
              <a:gd name="connsiteX128" fmla="*/ 10343301 w 12192000"/>
              <a:gd name="connsiteY128" fmla="*/ 90884 h 1157500"/>
              <a:gd name="connsiteX129" fmla="*/ 10366625 w 12192000"/>
              <a:gd name="connsiteY129" fmla="*/ 79428 h 1157500"/>
              <a:gd name="connsiteX130" fmla="*/ 10433505 w 12192000"/>
              <a:gd name="connsiteY130" fmla="*/ 65000 h 1157500"/>
              <a:gd name="connsiteX131" fmla="*/ 10547510 w 12192000"/>
              <a:gd name="connsiteY131" fmla="*/ 47246 h 1157500"/>
              <a:gd name="connsiteX132" fmla="*/ 10588150 w 12192000"/>
              <a:gd name="connsiteY132" fmla="*/ 32287 h 1157500"/>
              <a:gd name="connsiteX133" fmla="*/ 10589457 w 12192000"/>
              <a:gd name="connsiteY133" fmla="*/ 25296 h 1157500"/>
              <a:gd name="connsiteX134" fmla="*/ 10699976 w 12192000"/>
              <a:gd name="connsiteY134" fmla="*/ 43345 h 1157500"/>
              <a:gd name="connsiteX135" fmla="*/ 10812237 w 12192000"/>
              <a:gd name="connsiteY135" fmla="*/ 46327 h 1157500"/>
              <a:gd name="connsiteX136" fmla="*/ 10869837 w 12192000"/>
              <a:gd name="connsiteY136" fmla="*/ 65795 h 1157500"/>
              <a:gd name="connsiteX137" fmla="*/ 10881770 w 12192000"/>
              <a:gd name="connsiteY137" fmla="*/ 73672 h 1157500"/>
              <a:gd name="connsiteX138" fmla="*/ 10896899 w 12192000"/>
              <a:gd name="connsiteY138" fmla="*/ 70731 h 1157500"/>
              <a:gd name="connsiteX139" fmla="*/ 10901748 w 12192000"/>
              <a:gd name="connsiteY139" fmla="*/ 66352 h 1157500"/>
              <a:gd name="connsiteX140" fmla="*/ 10947419 w 12192000"/>
              <a:gd name="connsiteY140" fmla="*/ 83316 h 1157500"/>
              <a:gd name="connsiteX141" fmla="*/ 10953034 w 12192000"/>
              <a:gd name="connsiteY141" fmla="*/ 84438 h 1157500"/>
              <a:gd name="connsiteX142" fmla="*/ 10992070 w 12192000"/>
              <a:gd name="connsiteY142" fmla="*/ 88841 h 1157500"/>
              <a:gd name="connsiteX143" fmla="*/ 11112372 w 12192000"/>
              <a:gd name="connsiteY143" fmla="*/ 82247 h 1157500"/>
              <a:gd name="connsiteX144" fmla="*/ 11147719 w 12192000"/>
              <a:gd name="connsiteY144" fmla="*/ 80560 h 1157500"/>
              <a:gd name="connsiteX145" fmla="*/ 11172617 w 12192000"/>
              <a:gd name="connsiteY145" fmla="*/ 76265 h 1157500"/>
              <a:gd name="connsiteX146" fmla="*/ 11240397 w 12192000"/>
              <a:gd name="connsiteY146" fmla="*/ 81830 h 1157500"/>
              <a:gd name="connsiteX147" fmla="*/ 11270034 w 12192000"/>
              <a:gd name="connsiteY147" fmla="*/ 91947 h 1157500"/>
              <a:gd name="connsiteX148" fmla="*/ 11293091 w 12192000"/>
              <a:gd name="connsiteY148" fmla="*/ 92042 h 1157500"/>
              <a:gd name="connsiteX149" fmla="*/ 11310949 w 12192000"/>
              <a:gd name="connsiteY149" fmla="*/ 97842 h 1157500"/>
              <a:gd name="connsiteX150" fmla="*/ 11345279 w 12192000"/>
              <a:gd name="connsiteY150" fmla="*/ 95451 h 1157500"/>
              <a:gd name="connsiteX151" fmla="*/ 11354597 w 12192000"/>
              <a:gd name="connsiteY151" fmla="*/ 97953 h 1157500"/>
              <a:gd name="connsiteX152" fmla="*/ 11367725 w 12192000"/>
              <a:gd name="connsiteY152" fmla="*/ 97999 h 1157500"/>
              <a:gd name="connsiteX153" fmla="*/ 11399832 w 12192000"/>
              <a:gd name="connsiteY153" fmla="*/ 110616 h 1157500"/>
              <a:gd name="connsiteX154" fmla="*/ 11487595 w 12192000"/>
              <a:gd name="connsiteY154" fmla="*/ 152322 h 1157500"/>
              <a:gd name="connsiteX155" fmla="*/ 11590850 w 12192000"/>
              <a:gd name="connsiteY155" fmla="*/ 238552 h 1157500"/>
              <a:gd name="connsiteX156" fmla="*/ 11736204 w 12192000"/>
              <a:gd name="connsiteY156" fmla="*/ 277509 h 1157500"/>
              <a:gd name="connsiteX157" fmla="*/ 11760331 w 12192000"/>
              <a:gd name="connsiteY157" fmla="*/ 291936 h 1157500"/>
              <a:gd name="connsiteX158" fmla="*/ 11819139 w 12192000"/>
              <a:gd name="connsiteY158" fmla="*/ 304143 h 1157500"/>
              <a:gd name="connsiteX159" fmla="*/ 11821967 w 12192000"/>
              <a:gd name="connsiteY159" fmla="*/ 305790 h 1157500"/>
              <a:gd name="connsiteX160" fmla="*/ 11847125 w 12192000"/>
              <a:gd name="connsiteY160" fmla="*/ 297401 h 1157500"/>
              <a:gd name="connsiteX161" fmla="*/ 11980134 w 12192000"/>
              <a:gd name="connsiteY161" fmla="*/ 321911 h 1157500"/>
              <a:gd name="connsiteX162" fmla="*/ 12174576 w 12192000"/>
              <a:gd name="connsiteY162" fmla="*/ 376108 h 1157500"/>
              <a:gd name="connsiteX163" fmla="*/ 12192000 w 12192000"/>
              <a:gd name="connsiteY163" fmla="*/ 379233 h 1157500"/>
              <a:gd name="connsiteX164" fmla="*/ 12192000 w 12192000"/>
              <a:gd name="connsiteY164" fmla="*/ 1157500 h 1157500"/>
              <a:gd name="connsiteX165" fmla="*/ 0 w 12192000"/>
              <a:gd name="connsiteY165" fmla="*/ 1157500 h 1157500"/>
              <a:gd name="connsiteX166" fmla="*/ 0 w 12192000"/>
              <a:gd name="connsiteY166" fmla="*/ 483545 h 1157500"/>
              <a:gd name="connsiteX167" fmla="*/ 5331 w 12192000"/>
              <a:gd name="connsiteY167" fmla="*/ 482797 h 1157500"/>
              <a:gd name="connsiteX168" fmla="*/ 39902 w 12192000"/>
              <a:gd name="connsiteY168" fmla="*/ 472284 h 1157500"/>
              <a:gd name="connsiteX169" fmla="*/ 117880 w 12192000"/>
              <a:gd name="connsiteY169" fmla="*/ 420956 h 1157500"/>
              <a:gd name="connsiteX170" fmla="*/ 238140 w 12192000"/>
              <a:gd name="connsiteY170" fmla="*/ 379297 h 1157500"/>
              <a:gd name="connsiteX171" fmla="*/ 249589 w 12192000"/>
              <a:gd name="connsiteY171" fmla="*/ 379517 h 1157500"/>
              <a:gd name="connsiteX172" fmla="*/ 296963 w 12192000"/>
              <a:gd name="connsiteY172" fmla="*/ 356102 h 1157500"/>
              <a:gd name="connsiteX173" fmla="*/ 339235 w 12192000"/>
              <a:gd name="connsiteY173" fmla="*/ 324425 h 1157500"/>
              <a:gd name="connsiteX174" fmla="*/ 447152 w 12192000"/>
              <a:gd name="connsiteY174" fmla="*/ 327423 h 1157500"/>
              <a:gd name="connsiteX175" fmla="*/ 475247 w 12192000"/>
              <a:gd name="connsiteY175" fmla="*/ 336714 h 1157500"/>
              <a:gd name="connsiteX176" fmla="*/ 477967 w 12192000"/>
              <a:gd name="connsiteY176" fmla="*/ 337960 h 1157500"/>
              <a:gd name="connsiteX177" fmla="*/ 703732 w 12192000"/>
              <a:gd name="connsiteY177" fmla="*/ 316599 h 1157500"/>
              <a:gd name="connsiteX178" fmla="*/ 853391 w 12192000"/>
              <a:gd name="connsiteY178" fmla="*/ 303591 h 1157500"/>
              <a:gd name="connsiteX179" fmla="*/ 925332 w 12192000"/>
              <a:gd name="connsiteY179" fmla="*/ 298686 h 1157500"/>
              <a:gd name="connsiteX180" fmla="*/ 941286 w 12192000"/>
              <a:gd name="connsiteY180" fmla="*/ 288932 h 1157500"/>
              <a:gd name="connsiteX181" fmla="*/ 950845 w 12192000"/>
              <a:gd name="connsiteY181" fmla="*/ 286595 h 1157500"/>
              <a:gd name="connsiteX182" fmla="*/ 953292 w 12192000"/>
              <a:gd name="connsiteY182" fmla="*/ 280892 h 1157500"/>
              <a:gd name="connsiteX183" fmla="*/ 967499 w 12192000"/>
              <a:gd name="connsiteY183" fmla="*/ 273760 h 1157500"/>
              <a:gd name="connsiteX184" fmla="*/ 1069267 w 12192000"/>
              <a:gd name="connsiteY184" fmla="*/ 262766 h 1157500"/>
              <a:gd name="connsiteX185" fmla="*/ 1138407 w 12192000"/>
              <a:gd name="connsiteY185" fmla="*/ 246567 h 1157500"/>
              <a:gd name="connsiteX186" fmla="*/ 1164931 w 12192000"/>
              <a:gd name="connsiteY186" fmla="*/ 238622 h 1157500"/>
              <a:gd name="connsiteX187" fmla="*/ 1211622 w 12192000"/>
              <a:gd name="connsiteY187" fmla="*/ 220676 h 1157500"/>
              <a:gd name="connsiteX188" fmla="*/ 1274567 w 12192000"/>
              <a:gd name="connsiteY188" fmla="*/ 203380 h 1157500"/>
              <a:gd name="connsiteX189" fmla="*/ 1325029 w 12192000"/>
              <a:gd name="connsiteY189" fmla="*/ 207937 h 1157500"/>
              <a:gd name="connsiteX190" fmla="*/ 1356805 w 12192000"/>
              <a:gd name="connsiteY190" fmla="*/ 203622 h 1157500"/>
              <a:gd name="connsiteX191" fmla="*/ 1468752 w 12192000"/>
              <a:gd name="connsiteY191" fmla="*/ 214604 h 1157500"/>
              <a:gd name="connsiteX192" fmla="*/ 1650750 w 12192000"/>
              <a:gd name="connsiteY192" fmla="*/ 165090 h 1157500"/>
              <a:gd name="connsiteX193" fmla="*/ 1655056 w 12192000"/>
              <a:gd name="connsiteY193" fmla="*/ 172106 h 1157500"/>
              <a:gd name="connsiteX194" fmla="*/ 1683220 w 12192000"/>
              <a:gd name="connsiteY194" fmla="*/ 169652 h 1157500"/>
              <a:gd name="connsiteX195" fmla="*/ 1685599 w 12192000"/>
              <a:gd name="connsiteY195" fmla="*/ 165388 h 1157500"/>
              <a:gd name="connsiteX196" fmla="*/ 1735783 w 12192000"/>
              <a:gd name="connsiteY196" fmla="*/ 177400 h 1157500"/>
              <a:gd name="connsiteX197" fmla="*/ 1797102 w 12192000"/>
              <a:gd name="connsiteY197" fmla="*/ 182289 h 1157500"/>
              <a:gd name="connsiteX198" fmla="*/ 1845638 w 12192000"/>
              <a:gd name="connsiteY198" fmla="*/ 163774 h 1157500"/>
              <a:gd name="connsiteX199" fmla="*/ 1848980 w 12192000"/>
              <a:gd name="connsiteY199" fmla="*/ 167516 h 1157500"/>
              <a:gd name="connsiteX200" fmla="*/ 1880587 w 12192000"/>
              <a:gd name="connsiteY200" fmla="*/ 165506 h 1157500"/>
              <a:gd name="connsiteX201" fmla="*/ 1995803 w 12192000"/>
              <a:gd name="connsiteY201" fmla="*/ 131847 h 1157500"/>
              <a:gd name="connsiteX202" fmla="*/ 2057448 w 12192000"/>
              <a:gd name="connsiteY202" fmla="*/ 128650 h 1157500"/>
              <a:gd name="connsiteX203" fmla="*/ 2119088 w 12192000"/>
              <a:gd name="connsiteY203" fmla="*/ 113508 h 1157500"/>
              <a:gd name="connsiteX204" fmla="*/ 2138831 w 12192000"/>
              <a:gd name="connsiteY204" fmla="*/ 116194 h 1157500"/>
              <a:gd name="connsiteX205" fmla="*/ 2214259 w 12192000"/>
              <a:gd name="connsiteY205" fmla="*/ 110542 h 1157500"/>
              <a:gd name="connsiteX206" fmla="*/ 2264911 w 12192000"/>
              <a:gd name="connsiteY206" fmla="*/ 101639 h 1157500"/>
              <a:gd name="connsiteX207" fmla="*/ 2454058 w 12192000"/>
              <a:gd name="connsiteY207" fmla="*/ 67266 h 1157500"/>
              <a:gd name="connsiteX208" fmla="*/ 2534188 w 12192000"/>
              <a:gd name="connsiteY208" fmla="*/ 63730 h 1157500"/>
              <a:gd name="connsiteX209" fmla="*/ 2616912 w 12192000"/>
              <a:gd name="connsiteY209" fmla="*/ 44757 h 1157500"/>
              <a:gd name="connsiteX210" fmla="*/ 2698592 w 12192000"/>
              <a:gd name="connsiteY210" fmla="*/ 35873 h 1157500"/>
              <a:gd name="connsiteX211" fmla="*/ 2891953 w 12192000"/>
              <a:gd name="connsiteY211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42719 w 12192000"/>
              <a:gd name="connsiteY63" fmla="*/ 171593 h 1157500"/>
              <a:gd name="connsiteX64" fmla="*/ 6878958 w 12192000"/>
              <a:gd name="connsiteY64" fmla="*/ 180824 h 1157500"/>
              <a:gd name="connsiteX65" fmla="*/ 6894439 w 12192000"/>
              <a:gd name="connsiteY65" fmla="*/ 177642 h 1157500"/>
              <a:gd name="connsiteX66" fmla="*/ 6963220 w 12192000"/>
              <a:gd name="connsiteY66" fmla="*/ 167304 h 1157500"/>
              <a:gd name="connsiteX67" fmla="*/ 6976706 w 12192000"/>
              <a:gd name="connsiteY67" fmla="*/ 170894 h 1157500"/>
              <a:gd name="connsiteX68" fmla="*/ 6987064 w 12192000"/>
              <a:gd name="connsiteY68" fmla="*/ 160402 h 1157500"/>
              <a:gd name="connsiteX69" fmla="*/ 7030230 w 12192000"/>
              <a:gd name="connsiteY69" fmla="*/ 159715 h 1157500"/>
              <a:gd name="connsiteX70" fmla="*/ 7045014 w 12192000"/>
              <a:gd name="connsiteY70" fmla="*/ 169101 h 1157500"/>
              <a:gd name="connsiteX71" fmla="*/ 7058714 w 12192000"/>
              <a:gd name="connsiteY71" fmla="*/ 175992 h 1157500"/>
              <a:gd name="connsiteX72" fmla="*/ 7060499 w 12192000"/>
              <a:gd name="connsiteY72" fmla="*/ 176063 h 1157500"/>
              <a:gd name="connsiteX73" fmla="*/ 7176563 w 12192000"/>
              <a:gd name="connsiteY73" fmla="*/ 173244 h 1157500"/>
              <a:gd name="connsiteX74" fmla="*/ 7205529 w 12192000"/>
              <a:gd name="connsiteY74" fmla="*/ 181011 h 1157500"/>
              <a:gd name="connsiteX75" fmla="*/ 7310118 w 12192000"/>
              <a:gd name="connsiteY75" fmla="*/ 162605 h 1157500"/>
              <a:gd name="connsiteX76" fmla="*/ 7673859 w 12192000"/>
              <a:gd name="connsiteY76" fmla="*/ 150336 h 1157500"/>
              <a:gd name="connsiteX77" fmla="*/ 7692748 w 12192000"/>
              <a:gd name="connsiteY77" fmla="*/ 161537 h 1157500"/>
              <a:gd name="connsiteX78" fmla="*/ 7756672 w 12192000"/>
              <a:gd name="connsiteY78" fmla="*/ 157372 h 1157500"/>
              <a:gd name="connsiteX79" fmla="*/ 7974189 w 12192000"/>
              <a:gd name="connsiteY79" fmla="*/ 154819 h 1157500"/>
              <a:gd name="connsiteX80" fmla="*/ 8101969 w 12192000"/>
              <a:gd name="connsiteY80" fmla="*/ 144495 h 1157500"/>
              <a:gd name="connsiteX81" fmla="*/ 8106826 w 12192000"/>
              <a:gd name="connsiteY81" fmla="*/ 139853 h 1157500"/>
              <a:gd name="connsiteX82" fmla="*/ 8162058 w 12192000"/>
              <a:gd name="connsiteY82" fmla="*/ 96704 h 1157500"/>
              <a:gd name="connsiteX83" fmla="*/ 8184568 w 12192000"/>
              <a:gd name="connsiteY83" fmla="*/ 93990 h 1157500"/>
              <a:gd name="connsiteX84" fmla="*/ 8228227 w 12192000"/>
              <a:gd name="connsiteY84" fmla="*/ 105972 h 1157500"/>
              <a:gd name="connsiteX85" fmla="*/ 8237963 w 12192000"/>
              <a:gd name="connsiteY85" fmla="*/ 106996 h 1157500"/>
              <a:gd name="connsiteX86" fmla="*/ 8248358 w 12192000"/>
              <a:gd name="connsiteY86" fmla="*/ 106062 h 1157500"/>
              <a:gd name="connsiteX87" fmla="*/ 8249309 w 12192000"/>
              <a:gd name="connsiteY87" fmla="*/ 106698 h 1157500"/>
              <a:gd name="connsiteX88" fmla="*/ 8249997 w 12192000"/>
              <a:gd name="connsiteY88" fmla="*/ 105915 h 1157500"/>
              <a:gd name="connsiteX89" fmla="*/ 8272162 w 12192000"/>
              <a:gd name="connsiteY89" fmla="*/ 103924 h 1157500"/>
              <a:gd name="connsiteX90" fmla="*/ 8292349 w 12192000"/>
              <a:gd name="connsiteY90" fmla="*/ 97480 h 1157500"/>
              <a:gd name="connsiteX91" fmla="*/ 8307239 w 12192000"/>
              <a:gd name="connsiteY91" fmla="*/ 94591 h 1157500"/>
              <a:gd name="connsiteX92" fmla="*/ 8339282 w 12192000"/>
              <a:gd name="connsiteY92" fmla="*/ 108942 h 1157500"/>
              <a:gd name="connsiteX93" fmla="*/ 8346156 w 12192000"/>
              <a:gd name="connsiteY93" fmla="*/ 111227 h 1157500"/>
              <a:gd name="connsiteX94" fmla="*/ 8346467 w 12192000"/>
              <a:gd name="connsiteY94" fmla="*/ 111024 h 1157500"/>
              <a:gd name="connsiteX95" fmla="*/ 8354069 w 12192000"/>
              <a:gd name="connsiteY95" fmla="*/ 112942 h 1157500"/>
              <a:gd name="connsiteX96" fmla="*/ 8358687 w 12192000"/>
              <a:gd name="connsiteY96" fmla="*/ 115393 h 1157500"/>
              <a:gd name="connsiteX97" fmla="*/ 8433385 w 12192000"/>
              <a:gd name="connsiteY97" fmla="*/ 99669 h 1157500"/>
              <a:gd name="connsiteX98" fmla="*/ 8533779 w 12192000"/>
              <a:gd name="connsiteY98" fmla="*/ 98374 h 1157500"/>
              <a:gd name="connsiteX99" fmla="*/ 8632833 w 12192000"/>
              <a:gd name="connsiteY99" fmla="*/ 100532 h 1157500"/>
              <a:gd name="connsiteX100" fmla="*/ 8668523 w 12192000"/>
              <a:gd name="connsiteY100" fmla="*/ 102979 h 1157500"/>
              <a:gd name="connsiteX101" fmla="*/ 8732893 w 12192000"/>
              <a:gd name="connsiteY101" fmla="*/ 99991 h 1157500"/>
              <a:gd name="connsiteX102" fmla="*/ 8764071 w 12192000"/>
              <a:gd name="connsiteY102" fmla="*/ 94587 h 1157500"/>
              <a:gd name="connsiteX103" fmla="*/ 8767004 w 12192000"/>
              <a:gd name="connsiteY103" fmla="*/ 91519 h 1157500"/>
              <a:gd name="connsiteX104" fmla="*/ 8772553 w 12192000"/>
              <a:gd name="connsiteY104" fmla="*/ 90314 h 1157500"/>
              <a:gd name="connsiteX105" fmla="*/ 8787201 w 12192000"/>
              <a:gd name="connsiteY105" fmla="*/ 92033 h 1157500"/>
              <a:gd name="connsiteX106" fmla="*/ 8792624 w 12192000"/>
              <a:gd name="connsiteY106" fmla="*/ 93503 h 1157500"/>
              <a:gd name="connsiteX107" fmla="*/ 8800741 w 12192000"/>
              <a:gd name="connsiteY107" fmla="*/ 93897 h 1157500"/>
              <a:gd name="connsiteX108" fmla="*/ 8800966 w 12192000"/>
              <a:gd name="connsiteY108" fmla="*/ 93645 h 1157500"/>
              <a:gd name="connsiteX109" fmla="*/ 8808513 w 12192000"/>
              <a:gd name="connsiteY109" fmla="*/ 94530 h 1157500"/>
              <a:gd name="connsiteX110" fmla="*/ 8845110 w 12192000"/>
              <a:gd name="connsiteY110" fmla="*/ 102179 h 1157500"/>
              <a:gd name="connsiteX111" fmla="*/ 8917529 w 12192000"/>
              <a:gd name="connsiteY111" fmla="*/ 76373 h 1157500"/>
              <a:gd name="connsiteX112" fmla="*/ 9026654 w 12192000"/>
              <a:gd name="connsiteY112" fmla="*/ 93420 h 1157500"/>
              <a:gd name="connsiteX113" fmla="*/ 9088505 w 12192000"/>
              <a:gd name="connsiteY113" fmla="*/ 113002 h 1157500"/>
              <a:gd name="connsiteX114" fmla="*/ 9203241 w 12192000"/>
              <a:gd name="connsiteY114" fmla="*/ 111713 h 1157500"/>
              <a:gd name="connsiteX115" fmla="*/ 9415584 w 12192000"/>
              <a:gd name="connsiteY115" fmla="*/ 157156 h 1157500"/>
              <a:gd name="connsiteX116" fmla="*/ 9505102 w 12192000"/>
              <a:gd name="connsiteY116" fmla="*/ 141042 h 1157500"/>
              <a:gd name="connsiteX117" fmla="*/ 9643040 w 12192000"/>
              <a:gd name="connsiteY117" fmla="*/ 158233 h 1157500"/>
              <a:gd name="connsiteX118" fmla="*/ 9762999 w 12192000"/>
              <a:gd name="connsiteY118" fmla="*/ 162623 h 1157500"/>
              <a:gd name="connsiteX119" fmla="*/ 9776183 w 12192000"/>
              <a:gd name="connsiteY119" fmla="*/ 162191 h 1157500"/>
              <a:gd name="connsiteX120" fmla="*/ 9780532 w 12192000"/>
              <a:gd name="connsiteY120" fmla="*/ 155823 h 1157500"/>
              <a:gd name="connsiteX121" fmla="*/ 9910588 w 12192000"/>
              <a:gd name="connsiteY121" fmla="*/ 154327 h 1157500"/>
              <a:gd name="connsiteX122" fmla="*/ 9924173 w 12192000"/>
              <a:gd name="connsiteY122" fmla="*/ 158591 h 1157500"/>
              <a:gd name="connsiteX123" fmla="*/ 10010969 w 12192000"/>
              <a:gd name="connsiteY123" fmla="*/ 155802 h 1157500"/>
              <a:gd name="connsiteX124" fmla="*/ 10070699 w 12192000"/>
              <a:gd name="connsiteY124" fmla="*/ 157854 h 1157500"/>
              <a:gd name="connsiteX125" fmla="*/ 10155104 w 12192000"/>
              <a:gd name="connsiteY125" fmla="*/ 151613 h 1157500"/>
              <a:gd name="connsiteX126" fmla="*/ 10250982 w 12192000"/>
              <a:gd name="connsiteY126" fmla="*/ 128642 h 1157500"/>
              <a:gd name="connsiteX127" fmla="*/ 10343301 w 12192000"/>
              <a:gd name="connsiteY127" fmla="*/ 90884 h 1157500"/>
              <a:gd name="connsiteX128" fmla="*/ 10366625 w 12192000"/>
              <a:gd name="connsiteY128" fmla="*/ 79428 h 1157500"/>
              <a:gd name="connsiteX129" fmla="*/ 10433505 w 12192000"/>
              <a:gd name="connsiteY129" fmla="*/ 65000 h 1157500"/>
              <a:gd name="connsiteX130" fmla="*/ 10547510 w 12192000"/>
              <a:gd name="connsiteY130" fmla="*/ 47246 h 1157500"/>
              <a:gd name="connsiteX131" fmla="*/ 10588150 w 12192000"/>
              <a:gd name="connsiteY131" fmla="*/ 32287 h 1157500"/>
              <a:gd name="connsiteX132" fmla="*/ 10589457 w 12192000"/>
              <a:gd name="connsiteY132" fmla="*/ 25296 h 1157500"/>
              <a:gd name="connsiteX133" fmla="*/ 10699976 w 12192000"/>
              <a:gd name="connsiteY133" fmla="*/ 43345 h 1157500"/>
              <a:gd name="connsiteX134" fmla="*/ 10812237 w 12192000"/>
              <a:gd name="connsiteY134" fmla="*/ 46327 h 1157500"/>
              <a:gd name="connsiteX135" fmla="*/ 10869837 w 12192000"/>
              <a:gd name="connsiteY135" fmla="*/ 65795 h 1157500"/>
              <a:gd name="connsiteX136" fmla="*/ 10881770 w 12192000"/>
              <a:gd name="connsiteY136" fmla="*/ 73672 h 1157500"/>
              <a:gd name="connsiteX137" fmla="*/ 10896899 w 12192000"/>
              <a:gd name="connsiteY137" fmla="*/ 70731 h 1157500"/>
              <a:gd name="connsiteX138" fmla="*/ 10901748 w 12192000"/>
              <a:gd name="connsiteY138" fmla="*/ 66352 h 1157500"/>
              <a:gd name="connsiteX139" fmla="*/ 10947419 w 12192000"/>
              <a:gd name="connsiteY139" fmla="*/ 83316 h 1157500"/>
              <a:gd name="connsiteX140" fmla="*/ 10953034 w 12192000"/>
              <a:gd name="connsiteY140" fmla="*/ 84438 h 1157500"/>
              <a:gd name="connsiteX141" fmla="*/ 10992070 w 12192000"/>
              <a:gd name="connsiteY141" fmla="*/ 88841 h 1157500"/>
              <a:gd name="connsiteX142" fmla="*/ 11112372 w 12192000"/>
              <a:gd name="connsiteY142" fmla="*/ 82247 h 1157500"/>
              <a:gd name="connsiteX143" fmla="*/ 11147719 w 12192000"/>
              <a:gd name="connsiteY143" fmla="*/ 80560 h 1157500"/>
              <a:gd name="connsiteX144" fmla="*/ 11172617 w 12192000"/>
              <a:gd name="connsiteY144" fmla="*/ 76265 h 1157500"/>
              <a:gd name="connsiteX145" fmla="*/ 11240397 w 12192000"/>
              <a:gd name="connsiteY145" fmla="*/ 81830 h 1157500"/>
              <a:gd name="connsiteX146" fmla="*/ 11270034 w 12192000"/>
              <a:gd name="connsiteY146" fmla="*/ 91947 h 1157500"/>
              <a:gd name="connsiteX147" fmla="*/ 11293091 w 12192000"/>
              <a:gd name="connsiteY147" fmla="*/ 92042 h 1157500"/>
              <a:gd name="connsiteX148" fmla="*/ 11310949 w 12192000"/>
              <a:gd name="connsiteY148" fmla="*/ 97842 h 1157500"/>
              <a:gd name="connsiteX149" fmla="*/ 11345279 w 12192000"/>
              <a:gd name="connsiteY149" fmla="*/ 95451 h 1157500"/>
              <a:gd name="connsiteX150" fmla="*/ 11354597 w 12192000"/>
              <a:gd name="connsiteY150" fmla="*/ 97953 h 1157500"/>
              <a:gd name="connsiteX151" fmla="*/ 11367725 w 12192000"/>
              <a:gd name="connsiteY151" fmla="*/ 97999 h 1157500"/>
              <a:gd name="connsiteX152" fmla="*/ 11399832 w 12192000"/>
              <a:gd name="connsiteY152" fmla="*/ 110616 h 1157500"/>
              <a:gd name="connsiteX153" fmla="*/ 11487595 w 12192000"/>
              <a:gd name="connsiteY153" fmla="*/ 152322 h 1157500"/>
              <a:gd name="connsiteX154" fmla="*/ 11590850 w 12192000"/>
              <a:gd name="connsiteY154" fmla="*/ 238552 h 1157500"/>
              <a:gd name="connsiteX155" fmla="*/ 11736204 w 12192000"/>
              <a:gd name="connsiteY155" fmla="*/ 277509 h 1157500"/>
              <a:gd name="connsiteX156" fmla="*/ 11760331 w 12192000"/>
              <a:gd name="connsiteY156" fmla="*/ 291936 h 1157500"/>
              <a:gd name="connsiteX157" fmla="*/ 11819139 w 12192000"/>
              <a:gd name="connsiteY157" fmla="*/ 304143 h 1157500"/>
              <a:gd name="connsiteX158" fmla="*/ 11821967 w 12192000"/>
              <a:gd name="connsiteY158" fmla="*/ 305790 h 1157500"/>
              <a:gd name="connsiteX159" fmla="*/ 11847125 w 12192000"/>
              <a:gd name="connsiteY159" fmla="*/ 297401 h 1157500"/>
              <a:gd name="connsiteX160" fmla="*/ 11980134 w 12192000"/>
              <a:gd name="connsiteY160" fmla="*/ 321911 h 1157500"/>
              <a:gd name="connsiteX161" fmla="*/ 12174576 w 12192000"/>
              <a:gd name="connsiteY161" fmla="*/ 376108 h 1157500"/>
              <a:gd name="connsiteX162" fmla="*/ 12192000 w 12192000"/>
              <a:gd name="connsiteY162" fmla="*/ 379233 h 1157500"/>
              <a:gd name="connsiteX163" fmla="*/ 12192000 w 12192000"/>
              <a:gd name="connsiteY163" fmla="*/ 1157500 h 1157500"/>
              <a:gd name="connsiteX164" fmla="*/ 0 w 12192000"/>
              <a:gd name="connsiteY164" fmla="*/ 1157500 h 1157500"/>
              <a:gd name="connsiteX165" fmla="*/ 0 w 12192000"/>
              <a:gd name="connsiteY165" fmla="*/ 483545 h 1157500"/>
              <a:gd name="connsiteX166" fmla="*/ 5331 w 12192000"/>
              <a:gd name="connsiteY166" fmla="*/ 482797 h 1157500"/>
              <a:gd name="connsiteX167" fmla="*/ 39902 w 12192000"/>
              <a:gd name="connsiteY167" fmla="*/ 472284 h 1157500"/>
              <a:gd name="connsiteX168" fmla="*/ 117880 w 12192000"/>
              <a:gd name="connsiteY168" fmla="*/ 420956 h 1157500"/>
              <a:gd name="connsiteX169" fmla="*/ 238140 w 12192000"/>
              <a:gd name="connsiteY169" fmla="*/ 379297 h 1157500"/>
              <a:gd name="connsiteX170" fmla="*/ 249589 w 12192000"/>
              <a:gd name="connsiteY170" fmla="*/ 379517 h 1157500"/>
              <a:gd name="connsiteX171" fmla="*/ 296963 w 12192000"/>
              <a:gd name="connsiteY171" fmla="*/ 356102 h 1157500"/>
              <a:gd name="connsiteX172" fmla="*/ 339235 w 12192000"/>
              <a:gd name="connsiteY172" fmla="*/ 324425 h 1157500"/>
              <a:gd name="connsiteX173" fmla="*/ 447152 w 12192000"/>
              <a:gd name="connsiteY173" fmla="*/ 327423 h 1157500"/>
              <a:gd name="connsiteX174" fmla="*/ 475247 w 12192000"/>
              <a:gd name="connsiteY174" fmla="*/ 336714 h 1157500"/>
              <a:gd name="connsiteX175" fmla="*/ 477967 w 12192000"/>
              <a:gd name="connsiteY175" fmla="*/ 337960 h 1157500"/>
              <a:gd name="connsiteX176" fmla="*/ 703732 w 12192000"/>
              <a:gd name="connsiteY176" fmla="*/ 316599 h 1157500"/>
              <a:gd name="connsiteX177" fmla="*/ 853391 w 12192000"/>
              <a:gd name="connsiteY177" fmla="*/ 303591 h 1157500"/>
              <a:gd name="connsiteX178" fmla="*/ 925332 w 12192000"/>
              <a:gd name="connsiteY178" fmla="*/ 298686 h 1157500"/>
              <a:gd name="connsiteX179" fmla="*/ 941286 w 12192000"/>
              <a:gd name="connsiteY179" fmla="*/ 288932 h 1157500"/>
              <a:gd name="connsiteX180" fmla="*/ 950845 w 12192000"/>
              <a:gd name="connsiteY180" fmla="*/ 286595 h 1157500"/>
              <a:gd name="connsiteX181" fmla="*/ 953292 w 12192000"/>
              <a:gd name="connsiteY181" fmla="*/ 280892 h 1157500"/>
              <a:gd name="connsiteX182" fmla="*/ 967499 w 12192000"/>
              <a:gd name="connsiteY182" fmla="*/ 273760 h 1157500"/>
              <a:gd name="connsiteX183" fmla="*/ 1069267 w 12192000"/>
              <a:gd name="connsiteY183" fmla="*/ 262766 h 1157500"/>
              <a:gd name="connsiteX184" fmla="*/ 1138407 w 12192000"/>
              <a:gd name="connsiteY184" fmla="*/ 246567 h 1157500"/>
              <a:gd name="connsiteX185" fmla="*/ 1164931 w 12192000"/>
              <a:gd name="connsiteY185" fmla="*/ 238622 h 1157500"/>
              <a:gd name="connsiteX186" fmla="*/ 1211622 w 12192000"/>
              <a:gd name="connsiteY186" fmla="*/ 220676 h 1157500"/>
              <a:gd name="connsiteX187" fmla="*/ 1274567 w 12192000"/>
              <a:gd name="connsiteY187" fmla="*/ 203380 h 1157500"/>
              <a:gd name="connsiteX188" fmla="*/ 1325029 w 12192000"/>
              <a:gd name="connsiteY188" fmla="*/ 207937 h 1157500"/>
              <a:gd name="connsiteX189" fmla="*/ 1356805 w 12192000"/>
              <a:gd name="connsiteY189" fmla="*/ 203622 h 1157500"/>
              <a:gd name="connsiteX190" fmla="*/ 1468752 w 12192000"/>
              <a:gd name="connsiteY190" fmla="*/ 214604 h 1157500"/>
              <a:gd name="connsiteX191" fmla="*/ 1650750 w 12192000"/>
              <a:gd name="connsiteY191" fmla="*/ 165090 h 1157500"/>
              <a:gd name="connsiteX192" fmla="*/ 1655056 w 12192000"/>
              <a:gd name="connsiteY192" fmla="*/ 172106 h 1157500"/>
              <a:gd name="connsiteX193" fmla="*/ 1683220 w 12192000"/>
              <a:gd name="connsiteY193" fmla="*/ 169652 h 1157500"/>
              <a:gd name="connsiteX194" fmla="*/ 1685599 w 12192000"/>
              <a:gd name="connsiteY194" fmla="*/ 165388 h 1157500"/>
              <a:gd name="connsiteX195" fmla="*/ 1735783 w 12192000"/>
              <a:gd name="connsiteY195" fmla="*/ 177400 h 1157500"/>
              <a:gd name="connsiteX196" fmla="*/ 1797102 w 12192000"/>
              <a:gd name="connsiteY196" fmla="*/ 182289 h 1157500"/>
              <a:gd name="connsiteX197" fmla="*/ 1845638 w 12192000"/>
              <a:gd name="connsiteY197" fmla="*/ 163774 h 1157500"/>
              <a:gd name="connsiteX198" fmla="*/ 1848980 w 12192000"/>
              <a:gd name="connsiteY198" fmla="*/ 167516 h 1157500"/>
              <a:gd name="connsiteX199" fmla="*/ 1880587 w 12192000"/>
              <a:gd name="connsiteY199" fmla="*/ 165506 h 1157500"/>
              <a:gd name="connsiteX200" fmla="*/ 1995803 w 12192000"/>
              <a:gd name="connsiteY200" fmla="*/ 131847 h 1157500"/>
              <a:gd name="connsiteX201" fmla="*/ 2057448 w 12192000"/>
              <a:gd name="connsiteY201" fmla="*/ 128650 h 1157500"/>
              <a:gd name="connsiteX202" fmla="*/ 2119088 w 12192000"/>
              <a:gd name="connsiteY202" fmla="*/ 113508 h 1157500"/>
              <a:gd name="connsiteX203" fmla="*/ 2138831 w 12192000"/>
              <a:gd name="connsiteY203" fmla="*/ 116194 h 1157500"/>
              <a:gd name="connsiteX204" fmla="*/ 2214259 w 12192000"/>
              <a:gd name="connsiteY204" fmla="*/ 110542 h 1157500"/>
              <a:gd name="connsiteX205" fmla="*/ 2264911 w 12192000"/>
              <a:gd name="connsiteY205" fmla="*/ 101639 h 1157500"/>
              <a:gd name="connsiteX206" fmla="*/ 2454058 w 12192000"/>
              <a:gd name="connsiteY206" fmla="*/ 67266 h 1157500"/>
              <a:gd name="connsiteX207" fmla="*/ 2534188 w 12192000"/>
              <a:gd name="connsiteY207" fmla="*/ 63730 h 1157500"/>
              <a:gd name="connsiteX208" fmla="*/ 2616912 w 12192000"/>
              <a:gd name="connsiteY208" fmla="*/ 44757 h 1157500"/>
              <a:gd name="connsiteX209" fmla="*/ 2698592 w 12192000"/>
              <a:gd name="connsiteY209" fmla="*/ 35873 h 1157500"/>
              <a:gd name="connsiteX210" fmla="*/ 2891953 w 12192000"/>
              <a:gd name="connsiteY210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30230 w 12192000"/>
              <a:gd name="connsiteY68" fmla="*/ 159715 h 1157500"/>
              <a:gd name="connsiteX69" fmla="*/ 7045014 w 12192000"/>
              <a:gd name="connsiteY69" fmla="*/ 169101 h 1157500"/>
              <a:gd name="connsiteX70" fmla="*/ 7058714 w 12192000"/>
              <a:gd name="connsiteY70" fmla="*/ 175992 h 1157500"/>
              <a:gd name="connsiteX71" fmla="*/ 7060499 w 12192000"/>
              <a:gd name="connsiteY71" fmla="*/ 176063 h 1157500"/>
              <a:gd name="connsiteX72" fmla="*/ 7176563 w 12192000"/>
              <a:gd name="connsiteY72" fmla="*/ 173244 h 1157500"/>
              <a:gd name="connsiteX73" fmla="*/ 7205529 w 12192000"/>
              <a:gd name="connsiteY73" fmla="*/ 181011 h 1157500"/>
              <a:gd name="connsiteX74" fmla="*/ 7310118 w 12192000"/>
              <a:gd name="connsiteY74" fmla="*/ 162605 h 1157500"/>
              <a:gd name="connsiteX75" fmla="*/ 7673859 w 12192000"/>
              <a:gd name="connsiteY75" fmla="*/ 150336 h 1157500"/>
              <a:gd name="connsiteX76" fmla="*/ 7692748 w 12192000"/>
              <a:gd name="connsiteY76" fmla="*/ 161537 h 1157500"/>
              <a:gd name="connsiteX77" fmla="*/ 7756672 w 12192000"/>
              <a:gd name="connsiteY77" fmla="*/ 157372 h 1157500"/>
              <a:gd name="connsiteX78" fmla="*/ 7974189 w 12192000"/>
              <a:gd name="connsiteY78" fmla="*/ 154819 h 1157500"/>
              <a:gd name="connsiteX79" fmla="*/ 8101969 w 12192000"/>
              <a:gd name="connsiteY79" fmla="*/ 144495 h 1157500"/>
              <a:gd name="connsiteX80" fmla="*/ 8106826 w 12192000"/>
              <a:gd name="connsiteY80" fmla="*/ 139853 h 1157500"/>
              <a:gd name="connsiteX81" fmla="*/ 8162058 w 12192000"/>
              <a:gd name="connsiteY81" fmla="*/ 96704 h 1157500"/>
              <a:gd name="connsiteX82" fmla="*/ 8184568 w 12192000"/>
              <a:gd name="connsiteY82" fmla="*/ 93990 h 1157500"/>
              <a:gd name="connsiteX83" fmla="*/ 8228227 w 12192000"/>
              <a:gd name="connsiteY83" fmla="*/ 105972 h 1157500"/>
              <a:gd name="connsiteX84" fmla="*/ 8237963 w 12192000"/>
              <a:gd name="connsiteY84" fmla="*/ 106996 h 1157500"/>
              <a:gd name="connsiteX85" fmla="*/ 8248358 w 12192000"/>
              <a:gd name="connsiteY85" fmla="*/ 106062 h 1157500"/>
              <a:gd name="connsiteX86" fmla="*/ 8249309 w 12192000"/>
              <a:gd name="connsiteY86" fmla="*/ 106698 h 1157500"/>
              <a:gd name="connsiteX87" fmla="*/ 8249997 w 12192000"/>
              <a:gd name="connsiteY87" fmla="*/ 105915 h 1157500"/>
              <a:gd name="connsiteX88" fmla="*/ 8272162 w 12192000"/>
              <a:gd name="connsiteY88" fmla="*/ 103924 h 1157500"/>
              <a:gd name="connsiteX89" fmla="*/ 8292349 w 12192000"/>
              <a:gd name="connsiteY89" fmla="*/ 97480 h 1157500"/>
              <a:gd name="connsiteX90" fmla="*/ 8307239 w 12192000"/>
              <a:gd name="connsiteY90" fmla="*/ 94591 h 1157500"/>
              <a:gd name="connsiteX91" fmla="*/ 8339282 w 12192000"/>
              <a:gd name="connsiteY91" fmla="*/ 108942 h 1157500"/>
              <a:gd name="connsiteX92" fmla="*/ 8346156 w 12192000"/>
              <a:gd name="connsiteY92" fmla="*/ 111227 h 1157500"/>
              <a:gd name="connsiteX93" fmla="*/ 8346467 w 12192000"/>
              <a:gd name="connsiteY93" fmla="*/ 111024 h 1157500"/>
              <a:gd name="connsiteX94" fmla="*/ 8354069 w 12192000"/>
              <a:gd name="connsiteY94" fmla="*/ 112942 h 1157500"/>
              <a:gd name="connsiteX95" fmla="*/ 8358687 w 12192000"/>
              <a:gd name="connsiteY95" fmla="*/ 115393 h 1157500"/>
              <a:gd name="connsiteX96" fmla="*/ 8433385 w 12192000"/>
              <a:gd name="connsiteY96" fmla="*/ 99669 h 1157500"/>
              <a:gd name="connsiteX97" fmla="*/ 8533779 w 12192000"/>
              <a:gd name="connsiteY97" fmla="*/ 98374 h 1157500"/>
              <a:gd name="connsiteX98" fmla="*/ 8632833 w 12192000"/>
              <a:gd name="connsiteY98" fmla="*/ 100532 h 1157500"/>
              <a:gd name="connsiteX99" fmla="*/ 8668523 w 12192000"/>
              <a:gd name="connsiteY99" fmla="*/ 102979 h 1157500"/>
              <a:gd name="connsiteX100" fmla="*/ 8732893 w 12192000"/>
              <a:gd name="connsiteY100" fmla="*/ 99991 h 1157500"/>
              <a:gd name="connsiteX101" fmla="*/ 8764071 w 12192000"/>
              <a:gd name="connsiteY101" fmla="*/ 94587 h 1157500"/>
              <a:gd name="connsiteX102" fmla="*/ 8767004 w 12192000"/>
              <a:gd name="connsiteY102" fmla="*/ 91519 h 1157500"/>
              <a:gd name="connsiteX103" fmla="*/ 8772553 w 12192000"/>
              <a:gd name="connsiteY103" fmla="*/ 90314 h 1157500"/>
              <a:gd name="connsiteX104" fmla="*/ 8787201 w 12192000"/>
              <a:gd name="connsiteY104" fmla="*/ 92033 h 1157500"/>
              <a:gd name="connsiteX105" fmla="*/ 8792624 w 12192000"/>
              <a:gd name="connsiteY105" fmla="*/ 93503 h 1157500"/>
              <a:gd name="connsiteX106" fmla="*/ 8800741 w 12192000"/>
              <a:gd name="connsiteY106" fmla="*/ 93897 h 1157500"/>
              <a:gd name="connsiteX107" fmla="*/ 8800966 w 12192000"/>
              <a:gd name="connsiteY107" fmla="*/ 93645 h 1157500"/>
              <a:gd name="connsiteX108" fmla="*/ 8808513 w 12192000"/>
              <a:gd name="connsiteY108" fmla="*/ 94530 h 1157500"/>
              <a:gd name="connsiteX109" fmla="*/ 8845110 w 12192000"/>
              <a:gd name="connsiteY109" fmla="*/ 102179 h 1157500"/>
              <a:gd name="connsiteX110" fmla="*/ 8917529 w 12192000"/>
              <a:gd name="connsiteY110" fmla="*/ 76373 h 1157500"/>
              <a:gd name="connsiteX111" fmla="*/ 9026654 w 12192000"/>
              <a:gd name="connsiteY111" fmla="*/ 93420 h 1157500"/>
              <a:gd name="connsiteX112" fmla="*/ 9088505 w 12192000"/>
              <a:gd name="connsiteY112" fmla="*/ 113002 h 1157500"/>
              <a:gd name="connsiteX113" fmla="*/ 9203241 w 12192000"/>
              <a:gd name="connsiteY113" fmla="*/ 111713 h 1157500"/>
              <a:gd name="connsiteX114" fmla="*/ 9415584 w 12192000"/>
              <a:gd name="connsiteY114" fmla="*/ 157156 h 1157500"/>
              <a:gd name="connsiteX115" fmla="*/ 9505102 w 12192000"/>
              <a:gd name="connsiteY115" fmla="*/ 141042 h 1157500"/>
              <a:gd name="connsiteX116" fmla="*/ 9643040 w 12192000"/>
              <a:gd name="connsiteY116" fmla="*/ 158233 h 1157500"/>
              <a:gd name="connsiteX117" fmla="*/ 9762999 w 12192000"/>
              <a:gd name="connsiteY117" fmla="*/ 162623 h 1157500"/>
              <a:gd name="connsiteX118" fmla="*/ 9776183 w 12192000"/>
              <a:gd name="connsiteY118" fmla="*/ 162191 h 1157500"/>
              <a:gd name="connsiteX119" fmla="*/ 9780532 w 12192000"/>
              <a:gd name="connsiteY119" fmla="*/ 155823 h 1157500"/>
              <a:gd name="connsiteX120" fmla="*/ 9910588 w 12192000"/>
              <a:gd name="connsiteY120" fmla="*/ 154327 h 1157500"/>
              <a:gd name="connsiteX121" fmla="*/ 9924173 w 12192000"/>
              <a:gd name="connsiteY121" fmla="*/ 158591 h 1157500"/>
              <a:gd name="connsiteX122" fmla="*/ 10010969 w 12192000"/>
              <a:gd name="connsiteY122" fmla="*/ 155802 h 1157500"/>
              <a:gd name="connsiteX123" fmla="*/ 10070699 w 12192000"/>
              <a:gd name="connsiteY123" fmla="*/ 157854 h 1157500"/>
              <a:gd name="connsiteX124" fmla="*/ 10155104 w 12192000"/>
              <a:gd name="connsiteY124" fmla="*/ 151613 h 1157500"/>
              <a:gd name="connsiteX125" fmla="*/ 10250982 w 12192000"/>
              <a:gd name="connsiteY125" fmla="*/ 128642 h 1157500"/>
              <a:gd name="connsiteX126" fmla="*/ 10343301 w 12192000"/>
              <a:gd name="connsiteY126" fmla="*/ 90884 h 1157500"/>
              <a:gd name="connsiteX127" fmla="*/ 10366625 w 12192000"/>
              <a:gd name="connsiteY127" fmla="*/ 79428 h 1157500"/>
              <a:gd name="connsiteX128" fmla="*/ 10433505 w 12192000"/>
              <a:gd name="connsiteY128" fmla="*/ 65000 h 1157500"/>
              <a:gd name="connsiteX129" fmla="*/ 10547510 w 12192000"/>
              <a:gd name="connsiteY129" fmla="*/ 47246 h 1157500"/>
              <a:gd name="connsiteX130" fmla="*/ 10588150 w 12192000"/>
              <a:gd name="connsiteY130" fmla="*/ 32287 h 1157500"/>
              <a:gd name="connsiteX131" fmla="*/ 10589457 w 12192000"/>
              <a:gd name="connsiteY131" fmla="*/ 25296 h 1157500"/>
              <a:gd name="connsiteX132" fmla="*/ 10699976 w 12192000"/>
              <a:gd name="connsiteY132" fmla="*/ 43345 h 1157500"/>
              <a:gd name="connsiteX133" fmla="*/ 10812237 w 12192000"/>
              <a:gd name="connsiteY133" fmla="*/ 46327 h 1157500"/>
              <a:gd name="connsiteX134" fmla="*/ 10869837 w 12192000"/>
              <a:gd name="connsiteY134" fmla="*/ 65795 h 1157500"/>
              <a:gd name="connsiteX135" fmla="*/ 10881770 w 12192000"/>
              <a:gd name="connsiteY135" fmla="*/ 73672 h 1157500"/>
              <a:gd name="connsiteX136" fmla="*/ 10896899 w 12192000"/>
              <a:gd name="connsiteY136" fmla="*/ 70731 h 1157500"/>
              <a:gd name="connsiteX137" fmla="*/ 10901748 w 12192000"/>
              <a:gd name="connsiteY137" fmla="*/ 66352 h 1157500"/>
              <a:gd name="connsiteX138" fmla="*/ 10947419 w 12192000"/>
              <a:gd name="connsiteY138" fmla="*/ 83316 h 1157500"/>
              <a:gd name="connsiteX139" fmla="*/ 10953034 w 12192000"/>
              <a:gd name="connsiteY139" fmla="*/ 84438 h 1157500"/>
              <a:gd name="connsiteX140" fmla="*/ 10992070 w 12192000"/>
              <a:gd name="connsiteY140" fmla="*/ 88841 h 1157500"/>
              <a:gd name="connsiteX141" fmla="*/ 11112372 w 12192000"/>
              <a:gd name="connsiteY141" fmla="*/ 82247 h 1157500"/>
              <a:gd name="connsiteX142" fmla="*/ 11147719 w 12192000"/>
              <a:gd name="connsiteY142" fmla="*/ 80560 h 1157500"/>
              <a:gd name="connsiteX143" fmla="*/ 11172617 w 12192000"/>
              <a:gd name="connsiteY143" fmla="*/ 76265 h 1157500"/>
              <a:gd name="connsiteX144" fmla="*/ 11240397 w 12192000"/>
              <a:gd name="connsiteY144" fmla="*/ 81830 h 1157500"/>
              <a:gd name="connsiteX145" fmla="*/ 11270034 w 12192000"/>
              <a:gd name="connsiteY145" fmla="*/ 91947 h 1157500"/>
              <a:gd name="connsiteX146" fmla="*/ 11293091 w 12192000"/>
              <a:gd name="connsiteY146" fmla="*/ 92042 h 1157500"/>
              <a:gd name="connsiteX147" fmla="*/ 11310949 w 12192000"/>
              <a:gd name="connsiteY147" fmla="*/ 97842 h 1157500"/>
              <a:gd name="connsiteX148" fmla="*/ 11345279 w 12192000"/>
              <a:gd name="connsiteY148" fmla="*/ 95451 h 1157500"/>
              <a:gd name="connsiteX149" fmla="*/ 11354597 w 12192000"/>
              <a:gd name="connsiteY149" fmla="*/ 97953 h 1157500"/>
              <a:gd name="connsiteX150" fmla="*/ 11367725 w 12192000"/>
              <a:gd name="connsiteY150" fmla="*/ 97999 h 1157500"/>
              <a:gd name="connsiteX151" fmla="*/ 11399832 w 12192000"/>
              <a:gd name="connsiteY151" fmla="*/ 110616 h 1157500"/>
              <a:gd name="connsiteX152" fmla="*/ 11487595 w 12192000"/>
              <a:gd name="connsiteY152" fmla="*/ 152322 h 1157500"/>
              <a:gd name="connsiteX153" fmla="*/ 11590850 w 12192000"/>
              <a:gd name="connsiteY153" fmla="*/ 238552 h 1157500"/>
              <a:gd name="connsiteX154" fmla="*/ 11736204 w 12192000"/>
              <a:gd name="connsiteY154" fmla="*/ 277509 h 1157500"/>
              <a:gd name="connsiteX155" fmla="*/ 11760331 w 12192000"/>
              <a:gd name="connsiteY155" fmla="*/ 291936 h 1157500"/>
              <a:gd name="connsiteX156" fmla="*/ 11819139 w 12192000"/>
              <a:gd name="connsiteY156" fmla="*/ 304143 h 1157500"/>
              <a:gd name="connsiteX157" fmla="*/ 11821967 w 12192000"/>
              <a:gd name="connsiteY157" fmla="*/ 305790 h 1157500"/>
              <a:gd name="connsiteX158" fmla="*/ 11847125 w 12192000"/>
              <a:gd name="connsiteY158" fmla="*/ 297401 h 1157500"/>
              <a:gd name="connsiteX159" fmla="*/ 11980134 w 12192000"/>
              <a:gd name="connsiteY159" fmla="*/ 321911 h 1157500"/>
              <a:gd name="connsiteX160" fmla="*/ 12174576 w 12192000"/>
              <a:gd name="connsiteY160" fmla="*/ 376108 h 1157500"/>
              <a:gd name="connsiteX161" fmla="*/ 12192000 w 12192000"/>
              <a:gd name="connsiteY161" fmla="*/ 379233 h 1157500"/>
              <a:gd name="connsiteX162" fmla="*/ 12192000 w 12192000"/>
              <a:gd name="connsiteY162" fmla="*/ 1157500 h 1157500"/>
              <a:gd name="connsiteX163" fmla="*/ 0 w 12192000"/>
              <a:gd name="connsiteY163" fmla="*/ 1157500 h 1157500"/>
              <a:gd name="connsiteX164" fmla="*/ 0 w 12192000"/>
              <a:gd name="connsiteY164" fmla="*/ 483545 h 1157500"/>
              <a:gd name="connsiteX165" fmla="*/ 5331 w 12192000"/>
              <a:gd name="connsiteY165" fmla="*/ 482797 h 1157500"/>
              <a:gd name="connsiteX166" fmla="*/ 39902 w 12192000"/>
              <a:gd name="connsiteY166" fmla="*/ 472284 h 1157500"/>
              <a:gd name="connsiteX167" fmla="*/ 117880 w 12192000"/>
              <a:gd name="connsiteY167" fmla="*/ 420956 h 1157500"/>
              <a:gd name="connsiteX168" fmla="*/ 238140 w 12192000"/>
              <a:gd name="connsiteY168" fmla="*/ 379297 h 1157500"/>
              <a:gd name="connsiteX169" fmla="*/ 249589 w 12192000"/>
              <a:gd name="connsiteY169" fmla="*/ 379517 h 1157500"/>
              <a:gd name="connsiteX170" fmla="*/ 296963 w 12192000"/>
              <a:gd name="connsiteY170" fmla="*/ 356102 h 1157500"/>
              <a:gd name="connsiteX171" fmla="*/ 339235 w 12192000"/>
              <a:gd name="connsiteY171" fmla="*/ 324425 h 1157500"/>
              <a:gd name="connsiteX172" fmla="*/ 447152 w 12192000"/>
              <a:gd name="connsiteY172" fmla="*/ 327423 h 1157500"/>
              <a:gd name="connsiteX173" fmla="*/ 475247 w 12192000"/>
              <a:gd name="connsiteY173" fmla="*/ 336714 h 1157500"/>
              <a:gd name="connsiteX174" fmla="*/ 477967 w 12192000"/>
              <a:gd name="connsiteY174" fmla="*/ 337960 h 1157500"/>
              <a:gd name="connsiteX175" fmla="*/ 703732 w 12192000"/>
              <a:gd name="connsiteY175" fmla="*/ 316599 h 1157500"/>
              <a:gd name="connsiteX176" fmla="*/ 853391 w 12192000"/>
              <a:gd name="connsiteY176" fmla="*/ 303591 h 1157500"/>
              <a:gd name="connsiteX177" fmla="*/ 925332 w 12192000"/>
              <a:gd name="connsiteY177" fmla="*/ 298686 h 1157500"/>
              <a:gd name="connsiteX178" fmla="*/ 941286 w 12192000"/>
              <a:gd name="connsiteY178" fmla="*/ 288932 h 1157500"/>
              <a:gd name="connsiteX179" fmla="*/ 950845 w 12192000"/>
              <a:gd name="connsiteY179" fmla="*/ 286595 h 1157500"/>
              <a:gd name="connsiteX180" fmla="*/ 953292 w 12192000"/>
              <a:gd name="connsiteY180" fmla="*/ 280892 h 1157500"/>
              <a:gd name="connsiteX181" fmla="*/ 967499 w 12192000"/>
              <a:gd name="connsiteY181" fmla="*/ 273760 h 1157500"/>
              <a:gd name="connsiteX182" fmla="*/ 1069267 w 12192000"/>
              <a:gd name="connsiteY182" fmla="*/ 262766 h 1157500"/>
              <a:gd name="connsiteX183" fmla="*/ 1138407 w 12192000"/>
              <a:gd name="connsiteY183" fmla="*/ 246567 h 1157500"/>
              <a:gd name="connsiteX184" fmla="*/ 1164931 w 12192000"/>
              <a:gd name="connsiteY184" fmla="*/ 238622 h 1157500"/>
              <a:gd name="connsiteX185" fmla="*/ 1211622 w 12192000"/>
              <a:gd name="connsiteY185" fmla="*/ 220676 h 1157500"/>
              <a:gd name="connsiteX186" fmla="*/ 1274567 w 12192000"/>
              <a:gd name="connsiteY186" fmla="*/ 203380 h 1157500"/>
              <a:gd name="connsiteX187" fmla="*/ 1325029 w 12192000"/>
              <a:gd name="connsiteY187" fmla="*/ 207937 h 1157500"/>
              <a:gd name="connsiteX188" fmla="*/ 1356805 w 12192000"/>
              <a:gd name="connsiteY188" fmla="*/ 203622 h 1157500"/>
              <a:gd name="connsiteX189" fmla="*/ 1468752 w 12192000"/>
              <a:gd name="connsiteY189" fmla="*/ 214604 h 1157500"/>
              <a:gd name="connsiteX190" fmla="*/ 1650750 w 12192000"/>
              <a:gd name="connsiteY190" fmla="*/ 165090 h 1157500"/>
              <a:gd name="connsiteX191" fmla="*/ 1655056 w 12192000"/>
              <a:gd name="connsiteY191" fmla="*/ 172106 h 1157500"/>
              <a:gd name="connsiteX192" fmla="*/ 1683220 w 12192000"/>
              <a:gd name="connsiteY192" fmla="*/ 169652 h 1157500"/>
              <a:gd name="connsiteX193" fmla="*/ 1685599 w 12192000"/>
              <a:gd name="connsiteY193" fmla="*/ 165388 h 1157500"/>
              <a:gd name="connsiteX194" fmla="*/ 1735783 w 12192000"/>
              <a:gd name="connsiteY194" fmla="*/ 177400 h 1157500"/>
              <a:gd name="connsiteX195" fmla="*/ 1797102 w 12192000"/>
              <a:gd name="connsiteY195" fmla="*/ 182289 h 1157500"/>
              <a:gd name="connsiteX196" fmla="*/ 1845638 w 12192000"/>
              <a:gd name="connsiteY196" fmla="*/ 163774 h 1157500"/>
              <a:gd name="connsiteX197" fmla="*/ 1848980 w 12192000"/>
              <a:gd name="connsiteY197" fmla="*/ 167516 h 1157500"/>
              <a:gd name="connsiteX198" fmla="*/ 1880587 w 12192000"/>
              <a:gd name="connsiteY198" fmla="*/ 165506 h 1157500"/>
              <a:gd name="connsiteX199" fmla="*/ 1995803 w 12192000"/>
              <a:gd name="connsiteY199" fmla="*/ 131847 h 1157500"/>
              <a:gd name="connsiteX200" fmla="*/ 2057448 w 12192000"/>
              <a:gd name="connsiteY200" fmla="*/ 128650 h 1157500"/>
              <a:gd name="connsiteX201" fmla="*/ 2119088 w 12192000"/>
              <a:gd name="connsiteY201" fmla="*/ 113508 h 1157500"/>
              <a:gd name="connsiteX202" fmla="*/ 2138831 w 12192000"/>
              <a:gd name="connsiteY202" fmla="*/ 116194 h 1157500"/>
              <a:gd name="connsiteX203" fmla="*/ 2214259 w 12192000"/>
              <a:gd name="connsiteY203" fmla="*/ 110542 h 1157500"/>
              <a:gd name="connsiteX204" fmla="*/ 2264911 w 12192000"/>
              <a:gd name="connsiteY204" fmla="*/ 101639 h 1157500"/>
              <a:gd name="connsiteX205" fmla="*/ 2454058 w 12192000"/>
              <a:gd name="connsiteY205" fmla="*/ 67266 h 1157500"/>
              <a:gd name="connsiteX206" fmla="*/ 2534188 w 12192000"/>
              <a:gd name="connsiteY206" fmla="*/ 63730 h 1157500"/>
              <a:gd name="connsiteX207" fmla="*/ 2616912 w 12192000"/>
              <a:gd name="connsiteY207" fmla="*/ 44757 h 1157500"/>
              <a:gd name="connsiteX208" fmla="*/ 2698592 w 12192000"/>
              <a:gd name="connsiteY208" fmla="*/ 35873 h 1157500"/>
              <a:gd name="connsiteX209" fmla="*/ 2891953 w 12192000"/>
              <a:gd name="connsiteY209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30230 w 12192000"/>
              <a:gd name="connsiteY68" fmla="*/ 159715 h 1157500"/>
              <a:gd name="connsiteX69" fmla="*/ 7058714 w 12192000"/>
              <a:gd name="connsiteY69" fmla="*/ 175992 h 1157500"/>
              <a:gd name="connsiteX70" fmla="*/ 7060499 w 12192000"/>
              <a:gd name="connsiteY70" fmla="*/ 176063 h 1157500"/>
              <a:gd name="connsiteX71" fmla="*/ 7176563 w 12192000"/>
              <a:gd name="connsiteY71" fmla="*/ 173244 h 1157500"/>
              <a:gd name="connsiteX72" fmla="*/ 7205529 w 12192000"/>
              <a:gd name="connsiteY72" fmla="*/ 181011 h 1157500"/>
              <a:gd name="connsiteX73" fmla="*/ 7310118 w 12192000"/>
              <a:gd name="connsiteY73" fmla="*/ 162605 h 1157500"/>
              <a:gd name="connsiteX74" fmla="*/ 7673859 w 12192000"/>
              <a:gd name="connsiteY74" fmla="*/ 150336 h 1157500"/>
              <a:gd name="connsiteX75" fmla="*/ 7692748 w 12192000"/>
              <a:gd name="connsiteY75" fmla="*/ 161537 h 1157500"/>
              <a:gd name="connsiteX76" fmla="*/ 7756672 w 12192000"/>
              <a:gd name="connsiteY76" fmla="*/ 157372 h 1157500"/>
              <a:gd name="connsiteX77" fmla="*/ 7974189 w 12192000"/>
              <a:gd name="connsiteY77" fmla="*/ 154819 h 1157500"/>
              <a:gd name="connsiteX78" fmla="*/ 8101969 w 12192000"/>
              <a:gd name="connsiteY78" fmla="*/ 144495 h 1157500"/>
              <a:gd name="connsiteX79" fmla="*/ 8106826 w 12192000"/>
              <a:gd name="connsiteY79" fmla="*/ 139853 h 1157500"/>
              <a:gd name="connsiteX80" fmla="*/ 8162058 w 12192000"/>
              <a:gd name="connsiteY80" fmla="*/ 96704 h 1157500"/>
              <a:gd name="connsiteX81" fmla="*/ 8184568 w 12192000"/>
              <a:gd name="connsiteY81" fmla="*/ 93990 h 1157500"/>
              <a:gd name="connsiteX82" fmla="*/ 8228227 w 12192000"/>
              <a:gd name="connsiteY82" fmla="*/ 105972 h 1157500"/>
              <a:gd name="connsiteX83" fmla="*/ 8237963 w 12192000"/>
              <a:gd name="connsiteY83" fmla="*/ 106996 h 1157500"/>
              <a:gd name="connsiteX84" fmla="*/ 8248358 w 12192000"/>
              <a:gd name="connsiteY84" fmla="*/ 106062 h 1157500"/>
              <a:gd name="connsiteX85" fmla="*/ 8249309 w 12192000"/>
              <a:gd name="connsiteY85" fmla="*/ 106698 h 1157500"/>
              <a:gd name="connsiteX86" fmla="*/ 8249997 w 12192000"/>
              <a:gd name="connsiteY86" fmla="*/ 105915 h 1157500"/>
              <a:gd name="connsiteX87" fmla="*/ 8272162 w 12192000"/>
              <a:gd name="connsiteY87" fmla="*/ 103924 h 1157500"/>
              <a:gd name="connsiteX88" fmla="*/ 8292349 w 12192000"/>
              <a:gd name="connsiteY88" fmla="*/ 97480 h 1157500"/>
              <a:gd name="connsiteX89" fmla="*/ 8307239 w 12192000"/>
              <a:gd name="connsiteY89" fmla="*/ 94591 h 1157500"/>
              <a:gd name="connsiteX90" fmla="*/ 8339282 w 12192000"/>
              <a:gd name="connsiteY90" fmla="*/ 108942 h 1157500"/>
              <a:gd name="connsiteX91" fmla="*/ 8346156 w 12192000"/>
              <a:gd name="connsiteY91" fmla="*/ 111227 h 1157500"/>
              <a:gd name="connsiteX92" fmla="*/ 8346467 w 12192000"/>
              <a:gd name="connsiteY92" fmla="*/ 111024 h 1157500"/>
              <a:gd name="connsiteX93" fmla="*/ 8354069 w 12192000"/>
              <a:gd name="connsiteY93" fmla="*/ 112942 h 1157500"/>
              <a:gd name="connsiteX94" fmla="*/ 8358687 w 12192000"/>
              <a:gd name="connsiteY94" fmla="*/ 115393 h 1157500"/>
              <a:gd name="connsiteX95" fmla="*/ 8433385 w 12192000"/>
              <a:gd name="connsiteY95" fmla="*/ 99669 h 1157500"/>
              <a:gd name="connsiteX96" fmla="*/ 8533779 w 12192000"/>
              <a:gd name="connsiteY96" fmla="*/ 98374 h 1157500"/>
              <a:gd name="connsiteX97" fmla="*/ 8632833 w 12192000"/>
              <a:gd name="connsiteY97" fmla="*/ 100532 h 1157500"/>
              <a:gd name="connsiteX98" fmla="*/ 8668523 w 12192000"/>
              <a:gd name="connsiteY98" fmla="*/ 102979 h 1157500"/>
              <a:gd name="connsiteX99" fmla="*/ 8732893 w 12192000"/>
              <a:gd name="connsiteY99" fmla="*/ 99991 h 1157500"/>
              <a:gd name="connsiteX100" fmla="*/ 8764071 w 12192000"/>
              <a:gd name="connsiteY100" fmla="*/ 94587 h 1157500"/>
              <a:gd name="connsiteX101" fmla="*/ 8767004 w 12192000"/>
              <a:gd name="connsiteY101" fmla="*/ 91519 h 1157500"/>
              <a:gd name="connsiteX102" fmla="*/ 8772553 w 12192000"/>
              <a:gd name="connsiteY102" fmla="*/ 90314 h 1157500"/>
              <a:gd name="connsiteX103" fmla="*/ 8787201 w 12192000"/>
              <a:gd name="connsiteY103" fmla="*/ 92033 h 1157500"/>
              <a:gd name="connsiteX104" fmla="*/ 8792624 w 12192000"/>
              <a:gd name="connsiteY104" fmla="*/ 93503 h 1157500"/>
              <a:gd name="connsiteX105" fmla="*/ 8800741 w 12192000"/>
              <a:gd name="connsiteY105" fmla="*/ 93897 h 1157500"/>
              <a:gd name="connsiteX106" fmla="*/ 8800966 w 12192000"/>
              <a:gd name="connsiteY106" fmla="*/ 93645 h 1157500"/>
              <a:gd name="connsiteX107" fmla="*/ 8808513 w 12192000"/>
              <a:gd name="connsiteY107" fmla="*/ 94530 h 1157500"/>
              <a:gd name="connsiteX108" fmla="*/ 8845110 w 12192000"/>
              <a:gd name="connsiteY108" fmla="*/ 102179 h 1157500"/>
              <a:gd name="connsiteX109" fmla="*/ 8917529 w 12192000"/>
              <a:gd name="connsiteY109" fmla="*/ 76373 h 1157500"/>
              <a:gd name="connsiteX110" fmla="*/ 9026654 w 12192000"/>
              <a:gd name="connsiteY110" fmla="*/ 93420 h 1157500"/>
              <a:gd name="connsiteX111" fmla="*/ 9088505 w 12192000"/>
              <a:gd name="connsiteY111" fmla="*/ 113002 h 1157500"/>
              <a:gd name="connsiteX112" fmla="*/ 9203241 w 12192000"/>
              <a:gd name="connsiteY112" fmla="*/ 111713 h 1157500"/>
              <a:gd name="connsiteX113" fmla="*/ 9415584 w 12192000"/>
              <a:gd name="connsiteY113" fmla="*/ 157156 h 1157500"/>
              <a:gd name="connsiteX114" fmla="*/ 9505102 w 12192000"/>
              <a:gd name="connsiteY114" fmla="*/ 141042 h 1157500"/>
              <a:gd name="connsiteX115" fmla="*/ 9643040 w 12192000"/>
              <a:gd name="connsiteY115" fmla="*/ 158233 h 1157500"/>
              <a:gd name="connsiteX116" fmla="*/ 9762999 w 12192000"/>
              <a:gd name="connsiteY116" fmla="*/ 162623 h 1157500"/>
              <a:gd name="connsiteX117" fmla="*/ 9776183 w 12192000"/>
              <a:gd name="connsiteY117" fmla="*/ 162191 h 1157500"/>
              <a:gd name="connsiteX118" fmla="*/ 9780532 w 12192000"/>
              <a:gd name="connsiteY118" fmla="*/ 155823 h 1157500"/>
              <a:gd name="connsiteX119" fmla="*/ 9910588 w 12192000"/>
              <a:gd name="connsiteY119" fmla="*/ 154327 h 1157500"/>
              <a:gd name="connsiteX120" fmla="*/ 9924173 w 12192000"/>
              <a:gd name="connsiteY120" fmla="*/ 158591 h 1157500"/>
              <a:gd name="connsiteX121" fmla="*/ 10010969 w 12192000"/>
              <a:gd name="connsiteY121" fmla="*/ 155802 h 1157500"/>
              <a:gd name="connsiteX122" fmla="*/ 10070699 w 12192000"/>
              <a:gd name="connsiteY122" fmla="*/ 157854 h 1157500"/>
              <a:gd name="connsiteX123" fmla="*/ 10155104 w 12192000"/>
              <a:gd name="connsiteY123" fmla="*/ 151613 h 1157500"/>
              <a:gd name="connsiteX124" fmla="*/ 10250982 w 12192000"/>
              <a:gd name="connsiteY124" fmla="*/ 128642 h 1157500"/>
              <a:gd name="connsiteX125" fmla="*/ 10343301 w 12192000"/>
              <a:gd name="connsiteY125" fmla="*/ 90884 h 1157500"/>
              <a:gd name="connsiteX126" fmla="*/ 10366625 w 12192000"/>
              <a:gd name="connsiteY126" fmla="*/ 79428 h 1157500"/>
              <a:gd name="connsiteX127" fmla="*/ 10433505 w 12192000"/>
              <a:gd name="connsiteY127" fmla="*/ 65000 h 1157500"/>
              <a:gd name="connsiteX128" fmla="*/ 10547510 w 12192000"/>
              <a:gd name="connsiteY128" fmla="*/ 47246 h 1157500"/>
              <a:gd name="connsiteX129" fmla="*/ 10588150 w 12192000"/>
              <a:gd name="connsiteY129" fmla="*/ 32287 h 1157500"/>
              <a:gd name="connsiteX130" fmla="*/ 10589457 w 12192000"/>
              <a:gd name="connsiteY130" fmla="*/ 25296 h 1157500"/>
              <a:gd name="connsiteX131" fmla="*/ 10699976 w 12192000"/>
              <a:gd name="connsiteY131" fmla="*/ 43345 h 1157500"/>
              <a:gd name="connsiteX132" fmla="*/ 10812237 w 12192000"/>
              <a:gd name="connsiteY132" fmla="*/ 46327 h 1157500"/>
              <a:gd name="connsiteX133" fmla="*/ 10869837 w 12192000"/>
              <a:gd name="connsiteY133" fmla="*/ 65795 h 1157500"/>
              <a:gd name="connsiteX134" fmla="*/ 10881770 w 12192000"/>
              <a:gd name="connsiteY134" fmla="*/ 73672 h 1157500"/>
              <a:gd name="connsiteX135" fmla="*/ 10896899 w 12192000"/>
              <a:gd name="connsiteY135" fmla="*/ 70731 h 1157500"/>
              <a:gd name="connsiteX136" fmla="*/ 10901748 w 12192000"/>
              <a:gd name="connsiteY136" fmla="*/ 66352 h 1157500"/>
              <a:gd name="connsiteX137" fmla="*/ 10947419 w 12192000"/>
              <a:gd name="connsiteY137" fmla="*/ 83316 h 1157500"/>
              <a:gd name="connsiteX138" fmla="*/ 10953034 w 12192000"/>
              <a:gd name="connsiteY138" fmla="*/ 84438 h 1157500"/>
              <a:gd name="connsiteX139" fmla="*/ 10992070 w 12192000"/>
              <a:gd name="connsiteY139" fmla="*/ 88841 h 1157500"/>
              <a:gd name="connsiteX140" fmla="*/ 11112372 w 12192000"/>
              <a:gd name="connsiteY140" fmla="*/ 82247 h 1157500"/>
              <a:gd name="connsiteX141" fmla="*/ 11147719 w 12192000"/>
              <a:gd name="connsiteY141" fmla="*/ 80560 h 1157500"/>
              <a:gd name="connsiteX142" fmla="*/ 11172617 w 12192000"/>
              <a:gd name="connsiteY142" fmla="*/ 76265 h 1157500"/>
              <a:gd name="connsiteX143" fmla="*/ 11240397 w 12192000"/>
              <a:gd name="connsiteY143" fmla="*/ 81830 h 1157500"/>
              <a:gd name="connsiteX144" fmla="*/ 11270034 w 12192000"/>
              <a:gd name="connsiteY144" fmla="*/ 91947 h 1157500"/>
              <a:gd name="connsiteX145" fmla="*/ 11293091 w 12192000"/>
              <a:gd name="connsiteY145" fmla="*/ 92042 h 1157500"/>
              <a:gd name="connsiteX146" fmla="*/ 11310949 w 12192000"/>
              <a:gd name="connsiteY146" fmla="*/ 97842 h 1157500"/>
              <a:gd name="connsiteX147" fmla="*/ 11345279 w 12192000"/>
              <a:gd name="connsiteY147" fmla="*/ 95451 h 1157500"/>
              <a:gd name="connsiteX148" fmla="*/ 11354597 w 12192000"/>
              <a:gd name="connsiteY148" fmla="*/ 97953 h 1157500"/>
              <a:gd name="connsiteX149" fmla="*/ 11367725 w 12192000"/>
              <a:gd name="connsiteY149" fmla="*/ 97999 h 1157500"/>
              <a:gd name="connsiteX150" fmla="*/ 11399832 w 12192000"/>
              <a:gd name="connsiteY150" fmla="*/ 110616 h 1157500"/>
              <a:gd name="connsiteX151" fmla="*/ 11487595 w 12192000"/>
              <a:gd name="connsiteY151" fmla="*/ 152322 h 1157500"/>
              <a:gd name="connsiteX152" fmla="*/ 11590850 w 12192000"/>
              <a:gd name="connsiteY152" fmla="*/ 238552 h 1157500"/>
              <a:gd name="connsiteX153" fmla="*/ 11736204 w 12192000"/>
              <a:gd name="connsiteY153" fmla="*/ 277509 h 1157500"/>
              <a:gd name="connsiteX154" fmla="*/ 11760331 w 12192000"/>
              <a:gd name="connsiteY154" fmla="*/ 291936 h 1157500"/>
              <a:gd name="connsiteX155" fmla="*/ 11819139 w 12192000"/>
              <a:gd name="connsiteY155" fmla="*/ 304143 h 1157500"/>
              <a:gd name="connsiteX156" fmla="*/ 11821967 w 12192000"/>
              <a:gd name="connsiteY156" fmla="*/ 305790 h 1157500"/>
              <a:gd name="connsiteX157" fmla="*/ 11847125 w 12192000"/>
              <a:gd name="connsiteY157" fmla="*/ 297401 h 1157500"/>
              <a:gd name="connsiteX158" fmla="*/ 11980134 w 12192000"/>
              <a:gd name="connsiteY158" fmla="*/ 321911 h 1157500"/>
              <a:gd name="connsiteX159" fmla="*/ 12174576 w 12192000"/>
              <a:gd name="connsiteY159" fmla="*/ 376108 h 1157500"/>
              <a:gd name="connsiteX160" fmla="*/ 12192000 w 12192000"/>
              <a:gd name="connsiteY160" fmla="*/ 379233 h 1157500"/>
              <a:gd name="connsiteX161" fmla="*/ 12192000 w 12192000"/>
              <a:gd name="connsiteY161" fmla="*/ 1157500 h 1157500"/>
              <a:gd name="connsiteX162" fmla="*/ 0 w 12192000"/>
              <a:gd name="connsiteY162" fmla="*/ 1157500 h 1157500"/>
              <a:gd name="connsiteX163" fmla="*/ 0 w 12192000"/>
              <a:gd name="connsiteY163" fmla="*/ 483545 h 1157500"/>
              <a:gd name="connsiteX164" fmla="*/ 5331 w 12192000"/>
              <a:gd name="connsiteY164" fmla="*/ 482797 h 1157500"/>
              <a:gd name="connsiteX165" fmla="*/ 39902 w 12192000"/>
              <a:gd name="connsiteY165" fmla="*/ 472284 h 1157500"/>
              <a:gd name="connsiteX166" fmla="*/ 117880 w 12192000"/>
              <a:gd name="connsiteY166" fmla="*/ 420956 h 1157500"/>
              <a:gd name="connsiteX167" fmla="*/ 238140 w 12192000"/>
              <a:gd name="connsiteY167" fmla="*/ 379297 h 1157500"/>
              <a:gd name="connsiteX168" fmla="*/ 249589 w 12192000"/>
              <a:gd name="connsiteY168" fmla="*/ 379517 h 1157500"/>
              <a:gd name="connsiteX169" fmla="*/ 296963 w 12192000"/>
              <a:gd name="connsiteY169" fmla="*/ 356102 h 1157500"/>
              <a:gd name="connsiteX170" fmla="*/ 339235 w 12192000"/>
              <a:gd name="connsiteY170" fmla="*/ 324425 h 1157500"/>
              <a:gd name="connsiteX171" fmla="*/ 447152 w 12192000"/>
              <a:gd name="connsiteY171" fmla="*/ 327423 h 1157500"/>
              <a:gd name="connsiteX172" fmla="*/ 475247 w 12192000"/>
              <a:gd name="connsiteY172" fmla="*/ 336714 h 1157500"/>
              <a:gd name="connsiteX173" fmla="*/ 477967 w 12192000"/>
              <a:gd name="connsiteY173" fmla="*/ 337960 h 1157500"/>
              <a:gd name="connsiteX174" fmla="*/ 703732 w 12192000"/>
              <a:gd name="connsiteY174" fmla="*/ 316599 h 1157500"/>
              <a:gd name="connsiteX175" fmla="*/ 853391 w 12192000"/>
              <a:gd name="connsiteY175" fmla="*/ 303591 h 1157500"/>
              <a:gd name="connsiteX176" fmla="*/ 925332 w 12192000"/>
              <a:gd name="connsiteY176" fmla="*/ 298686 h 1157500"/>
              <a:gd name="connsiteX177" fmla="*/ 941286 w 12192000"/>
              <a:gd name="connsiteY177" fmla="*/ 288932 h 1157500"/>
              <a:gd name="connsiteX178" fmla="*/ 950845 w 12192000"/>
              <a:gd name="connsiteY178" fmla="*/ 286595 h 1157500"/>
              <a:gd name="connsiteX179" fmla="*/ 953292 w 12192000"/>
              <a:gd name="connsiteY179" fmla="*/ 280892 h 1157500"/>
              <a:gd name="connsiteX180" fmla="*/ 967499 w 12192000"/>
              <a:gd name="connsiteY180" fmla="*/ 273760 h 1157500"/>
              <a:gd name="connsiteX181" fmla="*/ 1069267 w 12192000"/>
              <a:gd name="connsiteY181" fmla="*/ 262766 h 1157500"/>
              <a:gd name="connsiteX182" fmla="*/ 1138407 w 12192000"/>
              <a:gd name="connsiteY182" fmla="*/ 246567 h 1157500"/>
              <a:gd name="connsiteX183" fmla="*/ 1164931 w 12192000"/>
              <a:gd name="connsiteY183" fmla="*/ 238622 h 1157500"/>
              <a:gd name="connsiteX184" fmla="*/ 1211622 w 12192000"/>
              <a:gd name="connsiteY184" fmla="*/ 220676 h 1157500"/>
              <a:gd name="connsiteX185" fmla="*/ 1274567 w 12192000"/>
              <a:gd name="connsiteY185" fmla="*/ 203380 h 1157500"/>
              <a:gd name="connsiteX186" fmla="*/ 1325029 w 12192000"/>
              <a:gd name="connsiteY186" fmla="*/ 207937 h 1157500"/>
              <a:gd name="connsiteX187" fmla="*/ 1356805 w 12192000"/>
              <a:gd name="connsiteY187" fmla="*/ 203622 h 1157500"/>
              <a:gd name="connsiteX188" fmla="*/ 1468752 w 12192000"/>
              <a:gd name="connsiteY188" fmla="*/ 214604 h 1157500"/>
              <a:gd name="connsiteX189" fmla="*/ 1650750 w 12192000"/>
              <a:gd name="connsiteY189" fmla="*/ 165090 h 1157500"/>
              <a:gd name="connsiteX190" fmla="*/ 1655056 w 12192000"/>
              <a:gd name="connsiteY190" fmla="*/ 172106 h 1157500"/>
              <a:gd name="connsiteX191" fmla="*/ 1683220 w 12192000"/>
              <a:gd name="connsiteY191" fmla="*/ 169652 h 1157500"/>
              <a:gd name="connsiteX192" fmla="*/ 1685599 w 12192000"/>
              <a:gd name="connsiteY192" fmla="*/ 165388 h 1157500"/>
              <a:gd name="connsiteX193" fmla="*/ 1735783 w 12192000"/>
              <a:gd name="connsiteY193" fmla="*/ 177400 h 1157500"/>
              <a:gd name="connsiteX194" fmla="*/ 1797102 w 12192000"/>
              <a:gd name="connsiteY194" fmla="*/ 182289 h 1157500"/>
              <a:gd name="connsiteX195" fmla="*/ 1845638 w 12192000"/>
              <a:gd name="connsiteY195" fmla="*/ 163774 h 1157500"/>
              <a:gd name="connsiteX196" fmla="*/ 1848980 w 12192000"/>
              <a:gd name="connsiteY196" fmla="*/ 167516 h 1157500"/>
              <a:gd name="connsiteX197" fmla="*/ 1880587 w 12192000"/>
              <a:gd name="connsiteY197" fmla="*/ 165506 h 1157500"/>
              <a:gd name="connsiteX198" fmla="*/ 1995803 w 12192000"/>
              <a:gd name="connsiteY198" fmla="*/ 131847 h 1157500"/>
              <a:gd name="connsiteX199" fmla="*/ 2057448 w 12192000"/>
              <a:gd name="connsiteY199" fmla="*/ 128650 h 1157500"/>
              <a:gd name="connsiteX200" fmla="*/ 2119088 w 12192000"/>
              <a:gd name="connsiteY200" fmla="*/ 113508 h 1157500"/>
              <a:gd name="connsiteX201" fmla="*/ 2138831 w 12192000"/>
              <a:gd name="connsiteY201" fmla="*/ 116194 h 1157500"/>
              <a:gd name="connsiteX202" fmla="*/ 2214259 w 12192000"/>
              <a:gd name="connsiteY202" fmla="*/ 110542 h 1157500"/>
              <a:gd name="connsiteX203" fmla="*/ 2264911 w 12192000"/>
              <a:gd name="connsiteY203" fmla="*/ 101639 h 1157500"/>
              <a:gd name="connsiteX204" fmla="*/ 2454058 w 12192000"/>
              <a:gd name="connsiteY204" fmla="*/ 67266 h 1157500"/>
              <a:gd name="connsiteX205" fmla="*/ 2534188 w 12192000"/>
              <a:gd name="connsiteY205" fmla="*/ 63730 h 1157500"/>
              <a:gd name="connsiteX206" fmla="*/ 2616912 w 12192000"/>
              <a:gd name="connsiteY206" fmla="*/ 44757 h 1157500"/>
              <a:gd name="connsiteX207" fmla="*/ 2698592 w 12192000"/>
              <a:gd name="connsiteY207" fmla="*/ 35873 h 1157500"/>
              <a:gd name="connsiteX208" fmla="*/ 2891953 w 12192000"/>
              <a:gd name="connsiteY208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22392 w 12192000"/>
              <a:gd name="connsiteY62" fmla="*/ 168588 h 1157500"/>
              <a:gd name="connsiteX63" fmla="*/ 6878958 w 12192000"/>
              <a:gd name="connsiteY63" fmla="*/ 180824 h 1157500"/>
              <a:gd name="connsiteX64" fmla="*/ 6894439 w 12192000"/>
              <a:gd name="connsiteY64" fmla="*/ 177642 h 1157500"/>
              <a:gd name="connsiteX65" fmla="*/ 6963220 w 12192000"/>
              <a:gd name="connsiteY65" fmla="*/ 167304 h 1157500"/>
              <a:gd name="connsiteX66" fmla="*/ 6976706 w 12192000"/>
              <a:gd name="connsiteY66" fmla="*/ 170894 h 1157500"/>
              <a:gd name="connsiteX67" fmla="*/ 6987064 w 12192000"/>
              <a:gd name="connsiteY67" fmla="*/ 160402 h 1157500"/>
              <a:gd name="connsiteX68" fmla="*/ 7058714 w 12192000"/>
              <a:gd name="connsiteY68" fmla="*/ 175992 h 1157500"/>
              <a:gd name="connsiteX69" fmla="*/ 7060499 w 12192000"/>
              <a:gd name="connsiteY69" fmla="*/ 176063 h 1157500"/>
              <a:gd name="connsiteX70" fmla="*/ 7176563 w 12192000"/>
              <a:gd name="connsiteY70" fmla="*/ 173244 h 1157500"/>
              <a:gd name="connsiteX71" fmla="*/ 7205529 w 12192000"/>
              <a:gd name="connsiteY71" fmla="*/ 181011 h 1157500"/>
              <a:gd name="connsiteX72" fmla="*/ 7310118 w 12192000"/>
              <a:gd name="connsiteY72" fmla="*/ 162605 h 1157500"/>
              <a:gd name="connsiteX73" fmla="*/ 7673859 w 12192000"/>
              <a:gd name="connsiteY73" fmla="*/ 150336 h 1157500"/>
              <a:gd name="connsiteX74" fmla="*/ 7692748 w 12192000"/>
              <a:gd name="connsiteY74" fmla="*/ 161537 h 1157500"/>
              <a:gd name="connsiteX75" fmla="*/ 7756672 w 12192000"/>
              <a:gd name="connsiteY75" fmla="*/ 157372 h 1157500"/>
              <a:gd name="connsiteX76" fmla="*/ 7974189 w 12192000"/>
              <a:gd name="connsiteY76" fmla="*/ 154819 h 1157500"/>
              <a:gd name="connsiteX77" fmla="*/ 8101969 w 12192000"/>
              <a:gd name="connsiteY77" fmla="*/ 144495 h 1157500"/>
              <a:gd name="connsiteX78" fmla="*/ 8106826 w 12192000"/>
              <a:gd name="connsiteY78" fmla="*/ 139853 h 1157500"/>
              <a:gd name="connsiteX79" fmla="*/ 8162058 w 12192000"/>
              <a:gd name="connsiteY79" fmla="*/ 96704 h 1157500"/>
              <a:gd name="connsiteX80" fmla="*/ 8184568 w 12192000"/>
              <a:gd name="connsiteY80" fmla="*/ 93990 h 1157500"/>
              <a:gd name="connsiteX81" fmla="*/ 8228227 w 12192000"/>
              <a:gd name="connsiteY81" fmla="*/ 105972 h 1157500"/>
              <a:gd name="connsiteX82" fmla="*/ 8237963 w 12192000"/>
              <a:gd name="connsiteY82" fmla="*/ 106996 h 1157500"/>
              <a:gd name="connsiteX83" fmla="*/ 8248358 w 12192000"/>
              <a:gd name="connsiteY83" fmla="*/ 106062 h 1157500"/>
              <a:gd name="connsiteX84" fmla="*/ 8249309 w 12192000"/>
              <a:gd name="connsiteY84" fmla="*/ 106698 h 1157500"/>
              <a:gd name="connsiteX85" fmla="*/ 8249997 w 12192000"/>
              <a:gd name="connsiteY85" fmla="*/ 105915 h 1157500"/>
              <a:gd name="connsiteX86" fmla="*/ 8272162 w 12192000"/>
              <a:gd name="connsiteY86" fmla="*/ 103924 h 1157500"/>
              <a:gd name="connsiteX87" fmla="*/ 8292349 w 12192000"/>
              <a:gd name="connsiteY87" fmla="*/ 97480 h 1157500"/>
              <a:gd name="connsiteX88" fmla="*/ 8307239 w 12192000"/>
              <a:gd name="connsiteY88" fmla="*/ 94591 h 1157500"/>
              <a:gd name="connsiteX89" fmla="*/ 8339282 w 12192000"/>
              <a:gd name="connsiteY89" fmla="*/ 108942 h 1157500"/>
              <a:gd name="connsiteX90" fmla="*/ 8346156 w 12192000"/>
              <a:gd name="connsiteY90" fmla="*/ 111227 h 1157500"/>
              <a:gd name="connsiteX91" fmla="*/ 8346467 w 12192000"/>
              <a:gd name="connsiteY91" fmla="*/ 111024 h 1157500"/>
              <a:gd name="connsiteX92" fmla="*/ 8354069 w 12192000"/>
              <a:gd name="connsiteY92" fmla="*/ 112942 h 1157500"/>
              <a:gd name="connsiteX93" fmla="*/ 8358687 w 12192000"/>
              <a:gd name="connsiteY93" fmla="*/ 115393 h 1157500"/>
              <a:gd name="connsiteX94" fmla="*/ 8433385 w 12192000"/>
              <a:gd name="connsiteY94" fmla="*/ 99669 h 1157500"/>
              <a:gd name="connsiteX95" fmla="*/ 8533779 w 12192000"/>
              <a:gd name="connsiteY95" fmla="*/ 98374 h 1157500"/>
              <a:gd name="connsiteX96" fmla="*/ 8632833 w 12192000"/>
              <a:gd name="connsiteY96" fmla="*/ 100532 h 1157500"/>
              <a:gd name="connsiteX97" fmla="*/ 8668523 w 12192000"/>
              <a:gd name="connsiteY97" fmla="*/ 102979 h 1157500"/>
              <a:gd name="connsiteX98" fmla="*/ 8732893 w 12192000"/>
              <a:gd name="connsiteY98" fmla="*/ 99991 h 1157500"/>
              <a:gd name="connsiteX99" fmla="*/ 8764071 w 12192000"/>
              <a:gd name="connsiteY99" fmla="*/ 94587 h 1157500"/>
              <a:gd name="connsiteX100" fmla="*/ 8767004 w 12192000"/>
              <a:gd name="connsiteY100" fmla="*/ 91519 h 1157500"/>
              <a:gd name="connsiteX101" fmla="*/ 8772553 w 12192000"/>
              <a:gd name="connsiteY101" fmla="*/ 90314 h 1157500"/>
              <a:gd name="connsiteX102" fmla="*/ 8787201 w 12192000"/>
              <a:gd name="connsiteY102" fmla="*/ 92033 h 1157500"/>
              <a:gd name="connsiteX103" fmla="*/ 8792624 w 12192000"/>
              <a:gd name="connsiteY103" fmla="*/ 93503 h 1157500"/>
              <a:gd name="connsiteX104" fmla="*/ 8800741 w 12192000"/>
              <a:gd name="connsiteY104" fmla="*/ 93897 h 1157500"/>
              <a:gd name="connsiteX105" fmla="*/ 8800966 w 12192000"/>
              <a:gd name="connsiteY105" fmla="*/ 93645 h 1157500"/>
              <a:gd name="connsiteX106" fmla="*/ 8808513 w 12192000"/>
              <a:gd name="connsiteY106" fmla="*/ 94530 h 1157500"/>
              <a:gd name="connsiteX107" fmla="*/ 8845110 w 12192000"/>
              <a:gd name="connsiteY107" fmla="*/ 102179 h 1157500"/>
              <a:gd name="connsiteX108" fmla="*/ 8917529 w 12192000"/>
              <a:gd name="connsiteY108" fmla="*/ 76373 h 1157500"/>
              <a:gd name="connsiteX109" fmla="*/ 9026654 w 12192000"/>
              <a:gd name="connsiteY109" fmla="*/ 93420 h 1157500"/>
              <a:gd name="connsiteX110" fmla="*/ 9088505 w 12192000"/>
              <a:gd name="connsiteY110" fmla="*/ 113002 h 1157500"/>
              <a:gd name="connsiteX111" fmla="*/ 9203241 w 12192000"/>
              <a:gd name="connsiteY111" fmla="*/ 111713 h 1157500"/>
              <a:gd name="connsiteX112" fmla="*/ 9415584 w 12192000"/>
              <a:gd name="connsiteY112" fmla="*/ 157156 h 1157500"/>
              <a:gd name="connsiteX113" fmla="*/ 9505102 w 12192000"/>
              <a:gd name="connsiteY113" fmla="*/ 141042 h 1157500"/>
              <a:gd name="connsiteX114" fmla="*/ 9643040 w 12192000"/>
              <a:gd name="connsiteY114" fmla="*/ 158233 h 1157500"/>
              <a:gd name="connsiteX115" fmla="*/ 9762999 w 12192000"/>
              <a:gd name="connsiteY115" fmla="*/ 162623 h 1157500"/>
              <a:gd name="connsiteX116" fmla="*/ 9776183 w 12192000"/>
              <a:gd name="connsiteY116" fmla="*/ 162191 h 1157500"/>
              <a:gd name="connsiteX117" fmla="*/ 9780532 w 12192000"/>
              <a:gd name="connsiteY117" fmla="*/ 155823 h 1157500"/>
              <a:gd name="connsiteX118" fmla="*/ 9910588 w 12192000"/>
              <a:gd name="connsiteY118" fmla="*/ 154327 h 1157500"/>
              <a:gd name="connsiteX119" fmla="*/ 9924173 w 12192000"/>
              <a:gd name="connsiteY119" fmla="*/ 158591 h 1157500"/>
              <a:gd name="connsiteX120" fmla="*/ 10010969 w 12192000"/>
              <a:gd name="connsiteY120" fmla="*/ 155802 h 1157500"/>
              <a:gd name="connsiteX121" fmla="*/ 10070699 w 12192000"/>
              <a:gd name="connsiteY121" fmla="*/ 157854 h 1157500"/>
              <a:gd name="connsiteX122" fmla="*/ 10155104 w 12192000"/>
              <a:gd name="connsiteY122" fmla="*/ 151613 h 1157500"/>
              <a:gd name="connsiteX123" fmla="*/ 10250982 w 12192000"/>
              <a:gd name="connsiteY123" fmla="*/ 128642 h 1157500"/>
              <a:gd name="connsiteX124" fmla="*/ 10343301 w 12192000"/>
              <a:gd name="connsiteY124" fmla="*/ 90884 h 1157500"/>
              <a:gd name="connsiteX125" fmla="*/ 10366625 w 12192000"/>
              <a:gd name="connsiteY125" fmla="*/ 79428 h 1157500"/>
              <a:gd name="connsiteX126" fmla="*/ 10433505 w 12192000"/>
              <a:gd name="connsiteY126" fmla="*/ 65000 h 1157500"/>
              <a:gd name="connsiteX127" fmla="*/ 10547510 w 12192000"/>
              <a:gd name="connsiteY127" fmla="*/ 47246 h 1157500"/>
              <a:gd name="connsiteX128" fmla="*/ 10588150 w 12192000"/>
              <a:gd name="connsiteY128" fmla="*/ 32287 h 1157500"/>
              <a:gd name="connsiteX129" fmla="*/ 10589457 w 12192000"/>
              <a:gd name="connsiteY129" fmla="*/ 25296 h 1157500"/>
              <a:gd name="connsiteX130" fmla="*/ 10699976 w 12192000"/>
              <a:gd name="connsiteY130" fmla="*/ 43345 h 1157500"/>
              <a:gd name="connsiteX131" fmla="*/ 10812237 w 12192000"/>
              <a:gd name="connsiteY131" fmla="*/ 46327 h 1157500"/>
              <a:gd name="connsiteX132" fmla="*/ 10869837 w 12192000"/>
              <a:gd name="connsiteY132" fmla="*/ 65795 h 1157500"/>
              <a:gd name="connsiteX133" fmla="*/ 10881770 w 12192000"/>
              <a:gd name="connsiteY133" fmla="*/ 73672 h 1157500"/>
              <a:gd name="connsiteX134" fmla="*/ 10896899 w 12192000"/>
              <a:gd name="connsiteY134" fmla="*/ 70731 h 1157500"/>
              <a:gd name="connsiteX135" fmla="*/ 10901748 w 12192000"/>
              <a:gd name="connsiteY135" fmla="*/ 66352 h 1157500"/>
              <a:gd name="connsiteX136" fmla="*/ 10947419 w 12192000"/>
              <a:gd name="connsiteY136" fmla="*/ 83316 h 1157500"/>
              <a:gd name="connsiteX137" fmla="*/ 10953034 w 12192000"/>
              <a:gd name="connsiteY137" fmla="*/ 84438 h 1157500"/>
              <a:gd name="connsiteX138" fmla="*/ 10992070 w 12192000"/>
              <a:gd name="connsiteY138" fmla="*/ 88841 h 1157500"/>
              <a:gd name="connsiteX139" fmla="*/ 11112372 w 12192000"/>
              <a:gd name="connsiteY139" fmla="*/ 82247 h 1157500"/>
              <a:gd name="connsiteX140" fmla="*/ 11147719 w 12192000"/>
              <a:gd name="connsiteY140" fmla="*/ 80560 h 1157500"/>
              <a:gd name="connsiteX141" fmla="*/ 11172617 w 12192000"/>
              <a:gd name="connsiteY141" fmla="*/ 76265 h 1157500"/>
              <a:gd name="connsiteX142" fmla="*/ 11240397 w 12192000"/>
              <a:gd name="connsiteY142" fmla="*/ 81830 h 1157500"/>
              <a:gd name="connsiteX143" fmla="*/ 11270034 w 12192000"/>
              <a:gd name="connsiteY143" fmla="*/ 91947 h 1157500"/>
              <a:gd name="connsiteX144" fmla="*/ 11293091 w 12192000"/>
              <a:gd name="connsiteY144" fmla="*/ 92042 h 1157500"/>
              <a:gd name="connsiteX145" fmla="*/ 11310949 w 12192000"/>
              <a:gd name="connsiteY145" fmla="*/ 97842 h 1157500"/>
              <a:gd name="connsiteX146" fmla="*/ 11345279 w 12192000"/>
              <a:gd name="connsiteY146" fmla="*/ 95451 h 1157500"/>
              <a:gd name="connsiteX147" fmla="*/ 11354597 w 12192000"/>
              <a:gd name="connsiteY147" fmla="*/ 97953 h 1157500"/>
              <a:gd name="connsiteX148" fmla="*/ 11367725 w 12192000"/>
              <a:gd name="connsiteY148" fmla="*/ 97999 h 1157500"/>
              <a:gd name="connsiteX149" fmla="*/ 11399832 w 12192000"/>
              <a:gd name="connsiteY149" fmla="*/ 110616 h 1157500"/>
              <a:gd name="connsiteX150" fmla="*/ 11487595 w 12192000"/>
              <a:gd name="connsiteY150" fmla="*/ 152322 h 1157500"/>
              <a:gd name="connsiteX151" fmla="*/ 11590850 w 12192000"/>
              <a:gd name="connsiteY151" fmla="*/ 238552 h 1157500"/>
              <a:gd name="connsiteX152" fmla="*/ 11736204 w 12192000"/>
              <a:gd name="connsiteY152" fmla="*/ 277509 h 1157500"/>
              <a:gd name="connsiteX153" fmla="*/ 11760331 w 12192000"/>
              <a:gd name="connsiteY153" fmla="*/ 291936 h 1157500"/>
              <a:gd name="connsiteX154" fmla="*/ 11819139 w 12192000"/>
              <a:gd name="connsiteY154" fmla="*/ 304143 h 1157500"/>
              <a:gd name="connsiteX155" fmla="*/ 11821967 w 12192000"/>
              <a:gd name="connsiteY155" fmla="*/ 305790 h 1157500"/>
              <a:gd name="connsiteX156" fmla="*/ 11847125 w 12192000"/>
              <a:gd name="connsiteY156" fmla="*/ 297401 h 1157500"/>
              <a:gd name="connsiteX157" fmla="*/ 11980134 w 12192000"/>
              <a:gd name="connsiteY157" fmla="*/ 321911 h 1157500"/>
              <a:gd name="connsiteX158" fmla="*/ 12174576 w 12192000"/>
              <a:gd name="connsiteY158" fmla="*/ 376108 h 1157500"/>
              <a:gd name="connsiteX159" fmla="*/ 12192000 w 12192000"/>
              <a:gd name="connsiteY159" fmla="*/ 379233 h 1157500"/>
              <a:gd name="connsiteX160" fmla="*/ 12192000 w 12192000"/>
              <a:gd name="connsiteY160" fmla="*/ 1157500 h 1157500"/>
              <a:gd name="connsiteX161" fmla="*/ 0 w 12192000"/>
              <a:gd name="connsiteY161" fmla="*/ 1157500 h 1157500"/>
              <a:gd name="connsiteX162" fmla="*/ 0 w 12192000"/>
              <a:gd name="connsiteY162" fmla="*/ 483545 h 1157500"/>
              <a:gd name="connsiteX163" fmla="*/ 5331 w 12192000"/>
              <a:gd name="connsiteY163" fmla="*/ 482797 h 1157500"/>
              <a:gd name="connsiteX164" fmla="*/ 39902 w 12192000"/>
              <a:gd name="connsiteY164" fmla="*/ 472284 h 1157500"/>
              <a:gd name="connsiteX165" fmla="*/ 117880 w 12192000"/>
              <a:gd name="connsiteY165" fmla="*/ 420956 h 1157500"/>
              <a:gd name="connsiteX166" fmla="*/ 238140 w 12192000"/>
              <a:gd name="connsiteY166" fmla="*/ 379297 h 1157500"/>
              <a:gd name="connsiteX167" fmla="*/ 249589 w 12192000"/>
              <a:gd name="connsiteY167" fmla="*/ 379517 h 1157500"/>
              <a:gd name="connsiteX168" fmla="*/ 296963 w 12192000"/>
              <a:gd name="connsiteY168" fmla="*/ 356102 h 1157500"/>
              <a:gd name="connsiteX169" fmla="*/ 339235 w 12192000"/>
              <a:gd name="connsiteY169" fmla="*/ 324425 h 1157500"/>
              <a:gd name="connsiteX170" fmla="*/ 447152 w 12192000"/>
              <a:gd name="connsiteY170" fmla="*/ 327423 h 1157500"/>
              <a:gd name="connsiteX171" fmla="*/ 475247 w 12192000"/>
              <a:gd name="connsiteY171" fmla="*/ 336714 h 1157500"/>
              <a:gd name="connsiteX172" fmla="*/ 477967 w 12192000"/>
              <a:gd name="connsiteY172" fmla="*/ 337960 h 1157500"/>
              <a:gd name="connsiteX173" fmla="*/ 703732 w 12192000"/>
              <a:gd name="connsiteY173" fmla="*/ 316599 h 1157500"/>
              <a:gd name="connsiteX174" fmla="*/ 853391 w 12192000"/>
              <a:gd name="connsiteY174" fmla="*/ 303591 h 1157500"/>
              <a:gd name="connsiteX175" fmla="*/ 925332 w 12192000"/>
              <a:gd name="connsiteY175" fmla="*/ 298686 h 1157500"/>
              <a:gd name="connsiteX176" fmla="*/ 941286 w 12192000"/>
              <a:gd name="connsiteY176" fmla="*/ 288932 h 1157500"/>
              <a:gd name="connsiteX177" fmla="*/ 950845 w 12192000"/>
              <a:gd name="connsiteY177" fmla="*/ 286595 h 1157500"/>
              <a:gd name="connsiteX178" fmla="*/ 953292 w 12192000"/>
              <a:gd name="connsiteY178" fmla="*/ 280892 h 1157500"/>
              <a:gd name="connsiteX179" fmla="*/ 967499 w 12192000"/>
              <a:gd name="connsiteY179" fmla="*/ 273760 h 1157500"/>
              <a:gd name="connsiteX180" fmla="*/ 1069267 w 12192000"/>
              <a:gd name="connsiteY180" fmla="*/ 262766 h 1157500"/>
              <a:gd name="connsiteX181" fmla="*/ 1138407 w 12192000"/>
              <a:gd name="connsiteY181" fmla="*/ 246567 h 1157500"/>
              <a:gd name="connsiteX182" fmla="*/ 1164931 w 12192000"/>
              <a:gd name="connsiteY182" fmla="*/ 238622 h 1157500"/>
              <a:gd name="connsiteX183" fmla="*/ 1211622 w 12192000"/>
              <a:gd name="connsiteY183" fmla="*/ 220676 h 1157500"/>
              <a:gd name="connsiteX184" fmla="*/ 1274567 w 12192000"/>
              <a:gd name="connsiteY184" fmla="*/ 203380 h 1157500"/>
              <a:gd name="connsiteX185" fmla="*/ 1325029 w 12192000"/>
              <a:gd name="connsiteY185" fmla="*/ 207937 h 1157500"/>
              <a:gd name="connsiteX186" fmla="*/ 1356805 w 12192000"/>
              <a:gd name="connsiteY186" fmla="*/ 203622 h 1157500"/>
              <a:gd name="connsiteX187" fmla="*/ 1468752 w 12192000"/>
              <a:gd name="connsiteY187" fmla="*/ 214604 h 1157500"/>
              <a:gd name="connsiteX188" fmla="*/ 1650750 w 12192000"/>
              <a:gd name="connsiteY188" fmla="*/ 165090 h 1157500"/>
              <a:gd name="connsiteX189" fmla="*/ 1655056 w 12192000"/>
              <a:gd name="connsiteY189" fmla="*/ 172106 h 1157500"/>
              <a:gd name="connsiteX190" fmla="*/ 1683220 w 12192000"/>
              <a:gd name="connsiteY190" fmla="*/ 169652 h 1157500"/>
              <a:gd name="connsiteX191" fmla="*/ 1685599 w 12192000"/>
              <a:gd name="connsiteY191" fmla="*/ 165388 h 1157500"/>
              <a:gd name="connsiteX192" fmla="*/ 1735783 w 12192000"/>
              <a:gd name="connsiteY192" fmla="*/ 177400 h 1157500"/>
              <a:gd name="connsiteX193" fmla="*/ 1797102 w 12192000"/>
              <a:gd name="connsiteY193" fmla="*/ 182289 h 1157500"/>
              <a:gd name="connsiteX194" fmla="*/ 1845638 w 12192000"/>
              <a:gd name="connsiteY194" fmla="*/ 163774 h 1157500"/>
              <a:gd name="connsiteX195" fmla="*/ 1848980 w 12192000"/>
              <a:gd name="connsiteY195" fmla="*/ 167516 h 1157500"/>
              <a:gd name="connsiteX196" fmla="*/ 1880587 w 12192000"/>
              <a:gd name="connsiteY196" fmla="*/ 165506 h 1157500"/>
              <a:gd name="connsiteX197" fmla="*/ 1995803 w 12192000"/>
              <a:gd name="connsiteY197" fmla="*/ 131847 h 1157500"/>
              <a:gd name="connsiteX198" fmla="*/ 2057448 w 12192000"/>
              <a:gd name="connsiteY198" fmla="*/ 128650 h 1157500"/>
              <a:gd name="connsiteX199" fmla="*/ 2119088 w 12192000"/>
              <a:gd name="connsiteY199" fmla="*/ 113508 h 1157500"/>
              <a:gd name="connsiteX200" fmla="*/ 2138831 w 12192000"/>
              <a:gd name="connsiteY200" fmla="*/ 116194 h 1157500"/>
              <a:gd name="connsiteX201" fmla="*/ 2214259 w 12192000"/>
              <a:gd name="connsiteY201" fmla="*/ 110542 h 1157500"/>
              <a:gd name="connsiteX202" fmla="*/ 2264911 w 12192000"/>
              <a:gd name="connsiteY202" fmla="*/ 101639 h 1157500"/>
              <a:gd name="connsiteX203" fmla="*/ 2454058 w 12192000"/>
              <a:gd name="connsiteY203" fmla="*/ 67266 h 1157500"/>
              <a:gd name="connsiteX204" fmla="*/ 2534188 w 12192000"/>
              <a:gd name="connsiteY204" fmla="*/ 63730 h 1157500"/>
              <a:gd name="connsiteX205" fmla="*/ 2616912 w 12192000"/>
              <a:gd name="connsiteY205" fmla="*/ 44757 h 1157500"/>
              <a:gd name="connsiteX206" fmla="*/ 2698592 w 12192000"/>
              <a:gd name="connsiteY206" fmla="*/ 35873 h 1157500"/>
              <a:gd name="connsiteX207" fmla="*/ 2891953 w 12192000"/>
              <a:gd name="connsiteY207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424912 w 12192000"/>
              <a:gd name="connsiteY51" fmla="*/ 198508 h 1157500"/>
              <a:gd name="connsiteX52" fmla="*/ 6502019 w 12192000"/>
              <a:gd name="connsiteY52" fmla="*/ 192356 h 1157500"/>
              <a:gd name="connsiteX53" fmla="*/ 6518229 w 12192000"/>
              <a:gd name="connsiteY53" fmla="*/ 191407 h 1157500"/>
              <a:gd name="connsiteX54" fmla="*/ 6519089 w 12192000"/>
              <a:gd name="connsiteY54" fmla="*/ 191842 h 1157500"/>
              <a:gd name="connsiteX55" fmla="*/ 6595639 w 12192000"/>
              <a:gd name="connsiteY55" fmla="*/ 168164 h 1157500"/>
              <a:gd name="connsiteX56" fmla="*/ 6692265 w 12192000"/>
              <a:gd name="connsiteY56" fmla="*/ 164829 h 1157500"/>
              <a:gd name="connsiteX57" fmla="*/ 6697219 w 12192000"/>
              <a:gd name="connsiteY57" fmla="*/ 165301 h 1157500"/>
              <a:gd name="connsiteX58" fmla="*/ 6713656 w 12192000"/>
              <a:gd name="connsiteY58" fmla="*/ 153600 h 1157500"/>
              <a:gd name="connsiteX59" fmla="*/ 6714383 w 12192000"/>
              <a:gd name="connsiteY59" fmla="*/ 150425 h 1157500"/>
              <a:gd name="connsiteX60" fmla="*/ 6774793 w 12192000"/>
              <a:gd name="connsiteY60" fmla="*/ 159713 h 1157500"/>
              <a:gd name="connsiteX61" fmla="*/ 6782112 w 12192000"/>
              <a:gd name="connsiteY61" fmla="*/ 155255 h 1157500"/>
              <a:gd name="connsiteX62" fmla="*/ 6878958 w 12192000"/>
              <a:gd name="connsiteY62" fmla="*/ 180824 h 1157500"/>
              <a:gd name="connsiteX63" fmla="*/ 6894439 w 12192000"/>
              <a:gd name="connsiteY63" fmla="*/ 177642 h 1157500"/>
              <a:gd name="connsiteX64" fmla="*/ 6963220 w 12192000"/>
              <a:gd name="connsiteY64" fmla="*/ 167304 h 1157500"/>
              <a:gd name="connsiteX65" fmla="*/ 6976706 w 12192000"/>
              <a:gd name="connsiteY65" fmla="*/ 170894 h 1157500"/>
              <a:gd name="connsiteX66" fmla="*/ 6987064 w 12192000"/>
              <a:gd name="connsiteY66" fmla="*/ 160402 h 1157500"/>
              <a:gd name="connsiteX67" fmla="*/ 7058714 w 12192000"/>
              <a:gd name="connsiteY67" fmla="*/ 175992 h 1157500"/>
              <a:gd name="connsiteX68" fmla="*/ 7060499 w 12192000"/>
              <a:gd name="connsiteY68" fmla="*/ 176063 h 1157500"/>
              <a:gd name="connsiteX69" fmla="*/ 7176563 w 12192000"/>
              <a:gd name="connsiteY69" fmla="*/ 173244 h 1157500"/>
              <a:gd name="connsiteX70" fmla="*/ 7205529 w 12192000"/>
              <a:gd name="connsiteY70" fmla="*/ 181011 h 1157500"/>
              <a:gd name="connsiteX71" fmla="*/ 7310118 w 12192000"/>
              <a:gd name="connsiteY71" fmla="*/ 162605 h 1157500"/>
              <a:gd name="connsiteX72" fmla="*/ 7673859 w 12192000"/>
              <a:gd name="connsiteY72" fmla="*/ 150336 h 1157500"/>
              <a:gd name="connsiteX73" fmla="*/ 7692748 w 12192000"/>
              <a:gd name="connsiteY73" fmla="*/ 161537 h 1157500"/>
              <a:gd name="connsiteX74" fmla="*/ 7756672 w 12192000"/>
              <a:gd name="connsiteY74" fmla="*/ 157372 h 1157500"/>
              <a:gd name="connsiteX75" fmla="*/ 7974189 w 12192000"/>
              <a:gd name="connsiteY75" fmla="*/ 154819 h 1157500"/>
              <a:gd name="connsiteX76" fmla="*/ 8101969 w 12192000"/>
              <a:gd name="connsiteY76" fmla="*/ 144495 h 1157500"/>
              <a:gd name="connsiteX77" fmla="*/ 8106826 w 12192000"/>
              <a:gd name="connsiteY77" fmla="*/ 139853 h 1157500"/>
              <a:gd name="connsiteX78" fmla="*/ 8162058 w 12192000"/>
              <a:gd name="connsiteY78" fmla="*/ 96704 h 1157500"/>
              <a:gd name="connsiteX79" fmla="*/ 8184568 w 12192000"/>
              <a:gd name="connsiteY79" fmla="*/ 93990 h 1157500"/>
              <a:gd name="connsiteX80" fmla="*/ 8228227 w 12192000"/>
              <a:gd name="connsiteY80" fmla="*/ 105972 h 1157500"/>
              <a:gd name="connsiteX81" fmla="*/ 8237963 w 12192000"/>
              <a:gd name="connsiteY81" fmla="*/ 106996 h 1157500"/>
              <a:gd name="connsiteX82" fmla="*/ 8248358 w 12192000"/>
              <a:gd name="connsiteY82" fmla="*/ 106062 h 1157500"/>
              <a:gd name="connsiteX83" fmla="*/ 8249309 w 12192000"/>
              <a:gd name="connsiteY83" fmla="*/ 106698 h 1157500"/>
              <a:gd name="connsiteX84" fmla="*/ 8249997 w 12192000"/>
              <a:gd name="connsiteY84" fmla="*/ 105915 h 1157500"/>
              <a:gd name="connsiteX85" fmla="*/ 8272162 w 12192000"/>
              <a:gd name="connsiteY85" fmla="*/ 103924 h 1157500"/>
              <a:gd name="connsiteX86" fmla="*/ 8292349 w 12192000"/>
              <a:gd name="connsiteY86" fmla="*/ 97480 h 1157500"/>
              <a:gd name="connsiteX87" fmla="*/ 8307239 w 12192000"/>
              <a:gd name="connsiteY87" fmla="*/ 94591 h 1157500"/>
              <a:gd name="connsiteX88" fmla="*/ 8339282 w 12192000"/>
              <a:gd name="connsiteY88" fmla="*/ 108942 h 1157500"/>
              <a:gd name="connsiteX89" fmla="*/ 8346156 w 12192000"/>
              <a:gd name="connsiteY89" fmla="*/ 111227 h 1157500"/>
              <a:gd name="connsiteX90" fmla="*/ 8346467 w 12192000"/>
              <a:gd name="connsiteY90" fmla="*/ 111024 h 1157500"/>
              <a:gd name="connsiteX91" fmla="*/ 8354069 w 12192000"/>
              <a:gd name="connsiteY91" fmla="*/ 112942 h 1157500"/>
              <a:gd name="connsiteX92" fmla="*/ 8358687 w 12192000"/>
              <a:gd name="connsiteY92" fmla="*/ 115393 h 1157500"/>
              <a:gd name="connsiteX93" fmla="*/ 8433385 w 12192000"/>
              <a:gd name="connsiteY93" fmla="*/ 99669 h 1157500"/>
              <a:gd name="connsiteX94" fmla="*/ 8533779 w 12192000"/>
              <a:gd name="connsiteY94" fmla="*/ 98374 h 1157500"/>
              <a:gd name="connsiteX95" fmla="*/ 8632833 w 12192000"/>
              <a:gd name="connsiteY95" fmla="*/ 100532 h 1157500"/>
              <a:gd name="connsiteX96" fmla="*/ 8668523 w 12192000"/>
              <a:gd name="connsiteY96" fmla="*/ 102979 h 1157500"/>
              <a:gd name="connsiteX97" fmla="*/ 8732893 w 12192000"/>
              <a:gd name="connsiteY97" fmla="*/ 99991 h 1157500"/>
              <a:gd name="connsiteX98" fmla="*/ 8764071 w 12192000"/>
              <a:gd name="connsiteY98" fmla="*/ 94587 h 1157500"/>
              <a:gd name="connsiteX99" fmla="*/ 8767004 w 12192000"/>
              <a:gd name="connsiteY99" fmla="*/ 91519 h 1157500"/>
              <a:gd name="connsiteX100" fmla="*/ 8772553 w 12192000"/>
              <a:gd name="connsiteY100" fmla="*/ 90314 h 1157500"/>
              <a:gd name="connsiteX101" fmla="*/ 8787201 w 12192000"/>
              <a:gd name="connsiteY101" fmla="*/ 92033 h 1157500"/>
              <a:gd name="connsiteX102" fmla="*/ 8792624 w 12192000"/>
              <a:gd name="connsiteY102" fmla="*/ 93503 h 1157500"/>
              <a:gd name="connsiteX103" fmla="*/ 8800741 w 12192000"/>
              <a:gd name="connsiteY103" fmla="*/ 93897 h 1157500"/>
              <a:gd name="connsiteX104" fmla="*/ 8800966 w 12192000"/>
              <a:gd name="connsiteY104" fmla="*/ 93645 h 1157500"/>
              <a:gd name="connsiteX105" fmla="*/ 8808513 w 12192000"/>
              <a:gd name="connsiteY105" fmla="*/ 94530 h 1157500"/>
              <a:gd name="connsiteX106" fmla="*/ 8845110 w 12192000"/>
              <a:gd name="connsiteY106" fmla="*/ 102179 h 1157500"/>
              <a:gd name="connsiteX107" fmla="*/ 8917529 w 12192000"/>
              <a:gd name="connsiteY107" fmla="*/ 76373 h 1157500"/>
              <a:gd name="connsiteX108" fmla="*/ 9026654 w 12192000"/>
              <a:gd name="connsiteY108" fmla="*/ 93420 h 1157500"/>
              <a:gd name="connsiteX109" fmla="*/ 9088505 w 12192000"/>
              <a:gd name="connsiteY109" fmla="*/ 113002 h 1157500"/>
              <a:gd name="connsiteX110" fmla="*/ 9203241 w 12192000"/>
              <a:gd name="connsiteY110" fmla="*/ 111713 h 1157500"/>
              <a:gd name="connsiteX111" fmla="*/ 9415584 w 12192000"/>
              <a:gd name="connsiteY111" fmla="*/ 157156 h 1157500"/>
              <a:gd name="connsiteX112" fmla="*/ 9505102 w 12192000"/>
              <a:gd name="connsiteY112" fmla="*/ 141042 h 1157500"/>
              <a:gd name="connsiteX113" fmla="*/ 9643040 w 12192000"/>
              <a:gd name="connsiteY113" fmla="*/ 158233 h 1157500"/>
              <a:gd name="connsiteX114" fmla="*/ 9762999 w 12192000"/>
              <a:gd name="connsiteY114" fmla="*/ 162623 h 1157500"/>
              <a:gd name="connsiteX115" fmla="*/ 9776183 w 12192000"/>
              <a:gd name="connsiteY115" fmla="*/ 162191 h 1157500"/>
              <a:gd name="connsiteX116" fmla="*/ 9780532 w 12192000"/>
              <a:gd name="connsiteY116" fmla="*/ 155823 h 1157500"/>
              <a:gd name="connsiteX117" fmla="*/ 9910588 w 12192000"/>
              <a:gd name="connsiteY117" fmla="*/ 154327 h 1157500"/>
              <a:gd name="connsiteX118" fmla="*/ 9924173 w 12192000"/>
              <a:gd name="connsiteY118" fmla="*/ 158591 h 1157500"/>
              <a:gd name="connsiteX119" fmla="*/ 10010969 w 12192000"/>
              <a:gd name="connsiteY119" fmla="*/ 155802 h 1157500"/>
              <a:gd name="connsiteX120" fmla="*/ 10070699 w 12192000"/>
              <a:gd name="connsiteY120" fmla="*/ 157854 h 1157500"/>
              <a:gd name="connsiteX121" fmla="*/ 10155104 w 12192000"/>
              <a:gd name="connsiteY121" fmla="*/ 151613 h 1157500"/>
              <a:gd name="connsiteX122" fmla="*/ 10250982 w 12192000"/>
              <a:gd name="connsiteY122" fmla="*/ 128642 h 1157500"/>
              <a:gd name="connsiteX123" fmla="*/ 10343301 w 12192000"/>
              <a:gd name="connsiteY123" fmla="*/ 90884 h 1157500"/>
              <a:gd name="connsiteX124" fmla="*/ 10366625 w 12192000"/>
              <a:gd name="connsiteY124" fmla="*/ 79428 h 1157500"/>
              <a:gd name="connsiteX125" fmla="*/ 10433505 w 12192000"/>
              <a:gd name="connsiteY125" fmla="*/ 65000 h 1157500"/>
              <a:gd name="connsiteX126" fmla="*/ 10547510 w 12192000"/>
              <a:gd name="connsiteY126" fmla="*/ 47246 h 1157500"/>
              <a:gd name="connsiteX127" fmla="*/ 10588150 w 12192000"/>
              <a:gd name="connsiteY127" fmla="*/ 32287 h 1157500"/>
              <a:gd name="connsiteX128" fmla="*/ 10589457 w 12192000"/>
              <a:gd name="connsiteY128" fmla="*/ 25296 h 1157500"/>
              <a:gd name="connsiteX129" fmla="*/ 10699976 w 12192000"/>
              <a:gd name="connsiteY129" fmla="*/ 43345 h 1157500"/>
              <a:gd name="connsiteX130" fmla="*/ 10812237 w 12192000"/>
              <a:gd name="connsiteY130" fmla="*/ 46327 h 1157500"/>
              <a:gd name="connsiteX131" fmla="*/ 10869837 w 12192000"/>
              <a:gd name="connsiteY131" fmla="*/ 65795 h 1157500"/>
              <a:gd name="connsiteX132" fmla="*/ 10881770 w 12192000"/>
              <a:gd name="connsiteY132" fmla="*/ 73672 h 1157500"/>
              <a:gd name="connsiteX133" fmla="*/ 10896899 w 12192000"/>
              <a:gd name="connsiteY133" fmla="*/ 70731 h 1157500"/>
              <a:gd name="connsiteX134" fmla="*/ 10901748 w 12192000"/>
              <a:gd name="connsiteY134" fmla="*/ 66352 h 1157500"/>
              <a:gd name="connsiteX135" fmla="*/ 10947419 w 12192000"/>
              <a:gd name="connsiteY135" fmla="*/ 83316 h 1157500"/>
              <a:gd name="connsiteX136" fmla="*/ 10953034 w 12192000"/>
              <a:gd name="connsiteY136" fmla="*/ 84438 h 1157500"/>
              <a:gd name="connsiteX137" fmla="*/ 10992070 w 12192000"/>
              <a:gd name="connsiteY137" fmla="*/ 88841 h 1157500"/>
              <a:gd name="connsiteX138" fmla="*/ 11112372 w 12192000"/>
              <a:gd name="connsiteY138" fmla="*/ 82247 h 1157500"/>
              <a:gd name="connsiteX139" fmla="*/ 11147719 w 12192000"/>
              <a:gd name="connsiteY139" fmla="*/ 80560 h 1157500"/>
              <a:gd name="connsiteX140" fmla="*/ 11172617 w 12192000"/>
              <a:gd name="connsiteY140" fmla="*/ 76265 h 1157500"/>
              <a:gd name="connsiteX141" fmla="*/ 11240397 w 12192000"/>
              <a:gd name="connsiteY141" fmla="*/ 81830 h 1157500"/>
              <a:gd name="connsiteX142" fmla="*/ 11270034 w 12192000"/>
              <a:gd name="connsiteY142" fmla="*/ 91947 h 1157500"/>
              <a:gd name="connsiteX143" fmla="*/ 11293091 w 12192000"/>
              <a:gd name="connsiteY143" fmla="*/ 92042 h 1157500"/>
              <a:gd name="connsiteX144" fmla="*/ 11310949 w 12192000"/>
              <a:gd name="connsiteY144" fmla="*/ 97842 h 1157500"/>
              <a:gd name="connsiteX145" fmla="*/ 11345279 w 12192000"/>
              <a:gd name="connsiteY145" fmla="*/ 95451 h 1157500"/>
              <a:gd name="connsiteX146" fmla="*/ 11354597 w 12192000"/>
              <a:gd name="connsiteY146" fmla="*/ 97953 h 1157500"/>
              <a:gd name="connsiteX147" fmla="*/ 11367725 w 12192000"/>
              <a:gd name="connsiteY147" fmla="*/ 97999 h 1157500"/>
              <a:gd name="connsiteX148" fmla="*/ 11399832 w 12192000"/>
              <a:gd name="connsiteY148" fmla="*/ 110616 h 1157500"/>
              <a:gd name="connsiteX149" fmla="*/ 11487595 w 12192000"/>
              <a:gd name="connsiteY149" fmla="*/ 152322 h 1157500"/>
              <a:gd name="connsiteX150" fmla="*/ 11590850 w 12192000"/>
              <a:gd name="connsiteY150" fmla="*/ 238552 h 1157500"/>
              <a:gd name="connsiteX151" fmla="*/ 11736204 w 12192000"/>
              <a:gd name="connsiteY151" fmla="*/ 277509 h 1157500"/>
              <a:gd name="connsiteX152" fmla="*/ 11760331 w 12192000"/>
              <a:gd name="connsiteY152" fmla="*/ 291936 h 1157500"/>
              <a:gd name="connsiteX153" fmla="*/ 11819139 w 12192000"/>
              <a:gd name="connsiteY153" fmla="*/ 304143 h 1157500"/>
              <a:gd name="connsiteX154" fmla="*/ 11821967 w 12192000"/>
              <a:gd name="connsiteY154" fmla="*/ 305790 h 1157500"/>
              <a:gd name="connsiteX155" fmla="*/ 11847125 w 12192000"/>
              <a:gd name="connsiteY155" fmla="*/ 297401 h 1157500"/>
              <a:gd name="connsiteX156" fmla="*/ 11980134 w 12192000"/>
              <a:gd name="connsiteY156" fmla="*/ 321911 h 1157500"/>
              <a:gd name="connsiteX157" fmla="*/ 12174576 w 12192000"/>
              <a:gd name="connsiteY157" fmla="*/ 376108 h 1157500"/>
              <a:gd name="connsiteX158" fmla="*/ 12192000 w 12192000"/>
              <a:gd name="connsiteY158" fmla="*/ 379233 h 1157500"/>
              <a:gd name="connsiteX159" fmla="*/ 12192000 w 12192000"/>
              <a:gd name="connsiteY159" fmla="*/ 1157500 h 1157500"/>
              <a:gd name="connsiteX160" fmla="*/ 0 w 12192000"/>
              <a:gd name="connsiteY160" fmla="*/ 1157500 h 1157500"/>
              <a:gd name="connsiteX161" fmla="*/ 0 w 12192000"/>
              <a:gd name="connsiteY161" fmla="*/ 483545 h 1157500"/>
              <a:gd name="connsiteX162" fmla="*/ 5331 w 12192000"/>
              <a:gd name="connsiteY162" fmla="*/ 482797 h 1157500"/>
              <a:gd name="connsiteX163" fmla="*/ 39902 w 12192000"/>
              <a:gd name="connsiteY163" fmla="*/ 472284 h 1157500"/>
              <a:gd name="connsiteX164" fmla="*/ 117880 w 12192000"/>
              <a:gd name="connsiteY164" fmla="*/ 420956 h 1157500"/>
              <a:gd name="connsiteX165" fmla="*/ 238140 w 12192000"/>
              <a:gd name="connsiteY165" fmla="*/ 379297 h 1157500"/>
              <a:gd name="connsiteX166" fmla="*/ 249589 w 12192000"/>
              <a:gd name="connsiteY166" fmla="*/ 379517 h 1157500"/>
              <a:gd name="connsiteX167" fmla="*/ 296963 w 12192000"/>
              <a:gd name="connsiteY167" fmla="*/ 356102 h 1157500"/>
              <a:gd name="connsiteX168" fmla="*/ 339235 w 12192000"/>
              <a:gd name="connsiteY168" fmla="*/ 324425 h 1157500"/>
              <a:gd name="connsiteX169" fmla="*/ 447152 w 12192000"/>
              <a:gd name="connsiteY169" fmla="*/ 327423 h 1157500"/>
              <a:gd name="connsiteX170" fmla="*/ 475247 w 12192000"/>
              <a:gd name="connsiteY170" fmla="*/ 336714 h 1157500"/>
              <a:gd name="connsiteX171" fmla="*/ 477967 w 12192000"/>
              <a:gd name="connsiteY171" fmla="*/ 337960 h 1157500"/>
              <a:gd name="connsiteX172" fmla="*/ 703732 w 12192000"/>
              <a:gd name="connsiteY172" fmla="*/ 316599 h 1157500"/>
              <a:gd name="connsiteX173" fmla="*/ 853391 w 12192000"/>
              <a:gd name="connsiteY173" fmla="*/ 303591 h 1157500"/>
              <a:gd name="connsiteX174" fmla="*/ 925332 w 12192000"/>
              <a:gd name="connsiteY174" fmla="*/ 298686 h 1157500"/>
              <a:gd name="connsiteX175" fmla="*/ 941286 w 12192000"/>
              <a:gd name="connsiteY175" fmla="*/ 288932 h 1157500"/>
              <a:gd name="connsiteX176" fmla="*/ 950845 w 12192000"/>
              <a:gd name="connsiteY176" fmla="*/ 286595 h 1157500"/>
              <a:gd name="connsiteX177" fmla="*/ 953292 w 12192000"/>
              <a:gd name="connsiteY177" fmla="*/ 280892 h 1157500"/>
              <a:gd name="connsiteX178" fmla="*/ 967499 w 12192000"/>
              <a:gd name="connsiteY178" fmla="*/ 273760 h 1157500"/>
              <a:gd name="connsiteX179" fmla="*/ 1069267 w 12192000"/>
              <a:gd name="connsiteY179" fmla="*/ 262766 h 1157500"/>
              <a:gd name="connsiteX180" fmla="*/ 1138407 w 12192000"/>
              <a:gd name="connsiteY180" fmla="*/ 246567 h 1157500"/>
              <a:gd name="connsiteX181" fmla="*/ 1164931 w 12192000"/>
              <a:gd name="connsiteY181" fmla="*/ 238622 h 1157500"/>
              <a:gd name="connsiteX182" fmla="*/ 1211622 w 12192000"/>
              <a:gd name="connsiteY182" fmla="*/ 220676 h 1157500"/>
              <a:gd name="connsiteX183" fmla="*/ 1274567 w 12192000"/>
              <a:gd name="connsiteY183" fmla="*/ 203380 h 1157500"/>
              <a:gd name="connsiteX184" fmla="*/ 1325029 w 12192000"/>
              <a:gd name="connsiteY184" fmla="*/ 207937 h 1157500"/>
              <a:gd name="connsiteX185" fmla="*/ 1356805 w 12192000"/>
              <a:gd name="connsiteY185" fmla="*/ 203622 h 1157500"/>
              <a:gd name="connsiteX186" fmla="*/ 1468752 w 12192000"/>
              <a:gd name="connsiteY186" fmla="*/ 214604 h 1157500"/>
              <a:gd name="connsiteX187" fmla="*/ 1650750 w 12192000"/>
              <a:gd name="connsiteY187" fmla="*/ 165090 h 1157500"/>
              <a:gd name="connsiteX188" fmla="*/ 1655056 w 12192000"/>
              <a:gd name="connsiteY188" fmla="*/ 172106 h 1157500"/>
              <a:gd name="connsiteX189" fmla="*/ 1683220 w 12192000"/>
              <a:gd name="connsiteY189" fmla="*/ 169652 h 1157500"/>
              <a:gd name="connsiteX190" fmla="*/ 1685599 w 12192000"/>
              <a:gd name="connsiteY190" fmla="*/ 165388 h 1157500"/>
              <a:gd name="connsiteX191" fmla="*/ 1735783 w 12192000"/>
              <a:gd name="connsiteY191" fmla="*/ 177400 h 1157500"/>
              <a:gd name="connsiteX192" fmla="*/ 1797102 w 12192000"/>
              <a:gd name="connsiteY192" fmla="*/ 182289 h 1157500"/>
              <a:gd name="connsiteX193" fmla="*/ 1845638 w 12192000"/>
              <a:gd name="connsiteY193" fmla="*/ 163774 h 1157500"/>
              <a:gd name="connsiteX194" fmla="*/ 1848980 w 12192000"/>
              <a:gd name="connsiteY194" fmla="*/ 167516 h 1157500"/>
              <a:gd name="connsiteX195" fmla="*/ 1880587 w 12192000"/>
              <a:gd name="connsiteY195" fmla="*/ 165506 h 1157500"/>
              <a:gd name="connsiteX196" fmla="*/ 1995803 w 12192000"/>
              <a:gd name="connsiteY196" fmla="*/ 131847 h 1157500"/>
              <a:gd name="connsiteX197" fmla="*/ 2057448 w 12192000"/>
              <a:gd name="connsiteY197" fmla="*/ 128650 h 1157500"/>
              <a:gd name="connsiteX198" fmla="*/ 2119088 w 12192000"/>
              <a:gd name="connsiteY198" fmla="*/ 113508 h 1157500"/>
              <a:gd name="connsiteX199" fmla="*/ 2138831 w 12192000"/>
              <a:gd name="connsiteY199" fmla="*/ 116194 h 1157500"/>
              <a:gd name="connsiteX200" fmla="*/ 2214259 w 12192000"/>
              <a:gd name="connsiteY200" fmla="*/ 110542 h 1157500"/>
              <a:gd name="connsiteX201" fmla="*/ 2264911 w 12192000"/>
              <a:gd name="connsiteY201" fmla="*/ 101639 h 1157500"/>
              <a:gd name="connsiteX202" fmla="*/ 2454058 w 12192000"/>
              <a:gd name="connsiteY202" fmla="*/ 67266 h 1157500"/>
              <a:gd name="connsiteX203" fmla="*/ 2534188 w 12192000"/>
              <a:gd name="connsiteY203" fmla="*/ 63730 h 1157500"/>
              <a:gd name="connsiteX204" fmla="*/ 2616912 w 12192000"/>
              <a:gd name="connsiteY204" fmla="*/ 44757 h 1157500"/>
              <a:gd name="connsiteX205" fmla="*/ 2698592 w 12192000"/>
              <a:gd name="connsiteY205" fmla="*/ 35873 h 1157500"/>
              <a:gd name="connsiteX206" fmla="*/ 2891953 w 12192000"/>
              <a:gd name="connsiteY206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19089 w 12192000"/>
              <a:gd name="connsiteY53" fmla="*/ 191842 h 1157500"/>
              <a:gd name="connsiteX54" fmla="*/ 6595639 w 12192000"/>
              <a:gd name="connsiteY54" fmla="*/ 168164 h 1157500"/>
              <a:gd name="connsiteX55" fmla="*/ 6692265 w 12192000"/>
              <a:gd name="connsiteY55" fmla="*/ 164829 h 1157500"/>
              <a:gd name="connsiteX56" fmla="*/ 6697219 w 12192000"/>
              <a:gd name="connsiteY56" fmla="*/ 165301 h 1157500"/>
              <a:gd name="connsiteX57" fmla="*/ 6713656 w 12192000"/>
              <a:gd name="connsiteY57" fmla="*/ 153600 h 1157500"/>
              <a:gd name="connsiteX58" fmla="*/ 6714383 w 12192000"/>
              <a:gd name="connsiteY58" fmla="*/ 150425 h 1157500"/>
              <a:gd name="connsiteX59" fmla="*/ 6774793 w 12192000"/>
              <a:gd name="connsiteY59" fmla="*/ 159713 h 1157500"/>
              <a:gd name="connsiteX60" fmla="*/ 6782112 w 12192000"/>
              <a:gd name="connsiteY60" fmla="*/ 155255 h 1157500"/>
              <a:gd name="connsiteX61" fmla="*/ 6878958 w 12192000"/>
              <a:gd name="connsiteY61" fmla="*/ 180824 h 1157500"/>
              <a:gd name="connsiteX62" fmla="*/ 6894439 w 12192000"/>
              <a:gd name="connsiteY62" fmla="*/ 177642 h 1157500"/>
              <a:gd name="connsiteX63" fmla="*/ 6963220 w 12192000"/>
              <a:gd name="connsiteY63" fmla="*/ 167304 h 1157500"/>
              <a:gd name="connsiteX64" fmla="*/ 6976706 w 12192000"/>
              <a:gd name="connsiteY64" fmla="*/ 170894 h 1157500"/>
              <a:gd name="connsiteX65" fmla="*/ 6987064 w 12192000"/>
              <a:gd name="connsiteY65" fmla="*/ 160402 h 1157500"/>
              <a:gd name="connsiteX66" fmla="*/ 7058714 w 12192000"/>
              <a:gd name="connsiteY66" fmla="*/ 175992 h 1157500"/>
              <a:gd name="connsiteX67" fmla="*/ 7060499 w 12192000"/>
              <a:gd name="connsiteY67" fmla="*/ 176063 h 1157500"/>
              <a:gd name="connsiteX68" fmla="*/ 7176563 w 12192000"/>
              <a:gd name="connsiteY68" fmla="*/ 173244 h 1157500"/>
              <a:gd name="connsiteX69" fmla="*/ 7205529 w 12192000"/>
              <a:gd name="connsiteY69" fmla="*/ 181011 h 1157500"/>
              <a:gd name="connsiteX70" fmla="*/ 7310118 w 12192000"/>
              <a:gd name="connsiteY70" fmla="*/ 162605 h 1157500"/>
              <a:gd name="connsiteX71" fmla="*/ 7673859 w 12192000"/>
              <a:gd name="connsiteY71" fmla="*/ 150336 h 1157500"/>
              <a:gd name="connsiteX72" fmla="*/ 7692748 w 12192000"/>
              <a:gd name="connsiteY72" fmla="*/ 161537 h 1157500"/>
              <a:gd name="connsiteX73" fmla="*/ 7756672 w 12192000"/>
              <a:gd name="connsiteY73" fmla="*/ 157372 h 1157500"/>
              <a:gd name="connsiteX74" fmla="*/ 7974189 w 12192000"/>
              <a:gd name="connsiteY74" fmla="*/ 154819 h 1157500"/>
              <a:gd name="connsiteX75" fmla="*/ 8101969 w 12192000"/>
              <a:gd name="connsiteY75" fmla="*/ 144495 h 1157500"/>
              <a:gd name="connsiteX76" fmla="*/ 8106826 w 12192000"/>
              <a:gd name="connsiteY76" fmla="*/ 139853 h 1157500"/>
              <a:gd name="connsiteX77" fmla="*/ 8162058 w 12192000"/>
              <a:gd name="connsiteY77" fmla="*/ 96704 h 1157500"/>
              <a:gd name="connsiteX78" fmla="*/ 8184568 w 12192000"/>
              <a:gd name="connsiteY78" fmla="*/ 93990 h 1157500"/>
              <a:gd name="connsiteX79" fmla="*/ 8228227 w 12192000"/>
              <a:gd name="connsiteY79" fmla="*/ 105972 h 1157500"/>
              <a:gd name="connsiteX80" fmla="*/ 8237963 w 12192000"/>
              <a:gd name="connsiteY80" fmla="*/ 106996 h 1157500"/>
              <a:gd name="connsiteX81" fmla="*/ 8248358 w 12192000"/>
              <a:gd name="connsiteY81" fmla="*/ 106062 h 1157500"/>
              <a:gd name="connsiteX82" fmla="*/ 8249309 w 12192000"/>
              <a:gd name="connsiteY82" fmla="*/ 106698 h 1157500"/>
              <a:gd name="connsiteX83" fmla="*/ 8249997 w 12192000"/>
              <a:gd name="connsiteY83" fmla="*/ 105915 h 1157500"/>
              <a:gd name="connsiteX84" fmla="*/ 8272162 w 12192000"/>
              <a:gd name="connsiteY84" fmla="*/ 103924 h 1157500"/>
              <a:gd name="connsiteX85" fmla="*/ 8292349 w 12192000"/>
              <a:gd name="connsiteY85" fmla="*/ 97480 h 1157500"/>
              <a:gd name="connsiteX86" fmla="*/ 8307239 w 12192000"/>
              <a:gd name="connsiteY86" fmla="*/ 94591 h 1157500"/>
              <a:gd name="connsiteX87" fmla="*/ 8339282 w 12192000"/>
              <a:gd name="connsiteY87" fmla="*/ 108942 h 1157500"/>
              <a:gd name="connsiteX88" fmla="*/ 8346156 w 12192000"/>
              <a:gd name="connsiteY88" fmla="*/ 111227 h 1157500"/>
              <a:gd name="connsiteX89" fmla="*/ 8346467 w 12192000"/>
              <a:gd name="connsiteY89" fmla="*/ 111024 h 1157500"/>
              <a:gd name="connsiteX90" fmla="*/ 8354069 w 12192000"/>
              <a:gd name="connsiteY90" fmla="*/ 112942 h 1157500"/>
              <a:gd name="connsiteX91" fmla="*/ 8358687 w 12192000"/>
              <a:gd name="connsiteY91" fmla="*/ 115393 h 1157500"/>
              <a:gd name="connsiteX92" fmla="*/ 8433385 w 12192000"/>
              <a:gd name="connsiteY92" fmla="*/ 99669 h 1157500"/>
              <a:gd name="connsiteX93" fmla="*/ 8533779 w 12192000"/>
              <a:gd name="connsiteY93" fmla="*/ 98374 h 1157500"/>
              <a:gd name="connsiteX94" fmla="*/ 8632833 w 12192000"/>
              <a:gd name="connsiteY94" fmla="*/ 100532 h 1157500"/>
              <a:gd name="connsiteX95" fmla="*/ 8668523 w 12192000"/>
              <a:gd name="connsiteY95" fmla="*/ 102979 h 1157500"/>
              <a:gd name="connsiteX96" fmla="*/ 8732893 w 12192000"/>
              <a:gd name="connsiteY96" fmla="*/ 99991 h 1157500"/>
              <a:gd name="connsiteX97" fmla="*/ 8764071 w 12192000"/>
              <a:gd name="connsiteY97" fmla="*/ 94587 h 1157500"/>
              <a:gd name="connsiteX98" fmla="*/ 8767004 w 12192000"/>
              <a:gd name="connsiteY98" fmla="*/ 91519 h 1157500"/>
              <a:gd name="connsiteX99" fmla="*/ 8772553 w 12192000"/>
              <a:gd name="connsiteY99" fmla="*/ 90314 h 1157500"/>
              <a:gd name="connsiteX100" fmla="*/ 8787201 w 12192000"/>
              <a:gd name="connsiteY100" fmla="*/ 92033 h 1157500"/>
              <a:gd name="connsiteX101" fmla="*/ 8792624 w 12192000"/>
              <a:gd name="connsiteY101" fmla="*/ 93503 h 1157500"/>
              <a:gd name="connsiteX102" fmla="*/ 8800741 w 12192000"/>
              <a:gd name="connsiteY102" fmla="*/ 93897 h 1157500"/>
              <a:gd name="connsiteX103" fmla="*/ 8800966 w 12192000"/>
              <a:gd name="connsiteY103" fmla="*/ 93645 h 1157500"/>
              <a:gd name="connsiteX104" fmla="*/ 8808513 w 12192000"/>
              <a:gd name="connsiteY104" fmla="*/ 94530 h 1157500"/>
              <a:gd name="connsiteX105" fmla="*/ 8845110 w 12192000"/>
              <a:gd name="connsiteY105" fmla="*/ 102179 h 1157500"/>
              <a:gd name="connsiteX106" fmla="*/ 8917529 w 12192000"/>
              <a:gd name="connsiteY106" fmla="*/ 76373 h 1157500"/>
              <a:gd name="connsiteX107" fmla="*/ 9026654 w 12192000"/>
              <a:gd name="connsiteY107" fmla="*/ 93420 h 1157500"/>
              <a:gd name="connsiteX108" fmla="*/ 9088505 w 12192000"/>
              <a:gd name="connsiteY108" fmla="*/ 113002 h 1157500"/>
              <a:gd name="connsiteX109" fmla="*/ 9203241 w 12192000"/>
              <a:gd name="connsiteY109" fmla="*/ 111713 h 1157500"/>
              <a:gd name="connsiteX110" fmla="*/ 9415584 w 12192000"/>
              <a:gd name="connsiteY110" fmla="*/ 157156 h 1157500"/>
              <a:gd name="connsiteX111" fmla="*/ 9505102 w 12192000"/>
              <a:gd name="connsiteY111" fmla="*/ 141042 h 1157500"/>
              <a:gd name="connsiteX112" fmla="*/ 9643040 w 12192000"/>
              <a:gd name="connsiteY112" fmla="*/ 158233 h 1157500"/>
              <a:gd name="connsiteX113" fmla="*/ 9762999 w 12192000"/>
              <a:gd name="connsiteY113" fmla="*/ 162623 h 1157500"/>
              <a:gd name="connsiteX114" fmla="*/ 9776183 w 12192000"/>
              <a:gd name="connsiteY114" fmla="*/ 162191 h 1157500"/>
              <a:gd name="connsiteX115" fmla="*/ 9780532 w 12192000"/>
              <a:gd name="connsiteY115" fmla="*/ 155823 h 1157500"/>
              <a:gd name="connsiteX116" fmla="*/ 9910588 w 12192000"/>
              <a:gd name="connsiteY116" fmla="*/ 154327 h 1157500"/>
              <a:gd name="connsiteX117" fmla="*/ 9924173 w 12192000"/>
              <a:gd name="connsiteY117" fmla="*/ 158591 h 1157500"/>
              <a:gd name="connsiteX118" fmla="*/ 10010969 w 12192000"/>
              <a:gd name="connsiteY118" fmla="*/ 155802 h 1157500"/>
              <a:gd name="connsiteX119" fmla="*/ 10070699 w 12192000"/>
              <a:gd name="connsiteY119" fmla="*/ 157854 h 1157500"/>
              <a:gd name="connsiteX120" fmla="*/ 10155104 w 12192000"/>
              <a:gd name="connsiteY120" fmla="*/ 151613 h 1157500"/>
              <a:gd name="connsiteX121" fmla="*/ 10250982 w 12192000"/>
              <a:gd name="connsiteY121" fmla="*/ 128642 h 1157500"/>
              <a:gd name="connsiteX122" fmla="*/ 10343301 w 12192000"/>
              <a:gd name="connsiteY122" fmla="*/ 90884 h 1157500"/>
              <a:gd name="connsiteX123" fmla="*/ 10366625 w 12192000"/>
              <a:gd name="connsiteY123" fmla="*/ 79428 h 1157500"/>
              <a:gd name="connsiteX124" fmla="*/ 10433505 w 12192000"/>
              <a:gd name="connsiteY124" fmla="*/ 65000 h 1157500"/>
              <a:gd name="connsiteX125" fmla="*/ 10547510 w 12192000"/>
              <a:gd name="connsiteY125" fmla="*/ 47246 h 1157500"/>
              <a:gd name="connsiteX126" fmla="*/ 10588150 w 12192000"/>
              <a:gd name="connsiteY126" fmla="*/ 32287 h 1157500"/>
              <a:gd name="connsiteX127" fmla="*/ 10589457 w 12192000"/>
              <a:gd name="connsiteY127" fmla="*/ 25296 h 1157500"/>
              <a:gd name="connsiteX128" fmla="*/ 10699976 w 12192000"/>
              <a:gd name="connsiteY128" fmla="*/ 43345 h 1157500"/>
              <a:gd name="connsiteX129" fmla="*/ 10812237 w 12192000"/>
              <a:gd name="connsiteY129" fmla="*/ 46327 h 1157500"/>
              <a:gd name="connsiteX130" fmla="*/ 10869837 w 12192000"/>
              <a:gd name="connsiteY130" fmla="*/ 65795 h 1157500"/>
              <a:gd name="connsiteX131" fmla="*/ 10881770 w 12192000"/>
              <a:gd name="connsiteY131" fmla="*/ 73672 h 1157500"/>
              <a:gd name="connsiteX132" fmla="*/ 10896899 w 12192000"/>
              <a:gd name="connsiteY132" fmla="*/ 70731 h 1157500"/>
              <a:gd name="connsiteX133" fmla="*/ 10901748 w 12192000"/>
              <a:gd name="connsiteY133" fmla="*/ 66352 h 1157500"/>
              <a:gd name="connsiteX134" fmla="*/ 10947419 w 12192000"/>
              <a:gd name="connsiteY134" fmla="*/ 83316 h 1157500"/>
              <a:gd name="connsiteX135" fmla="*/ 10953034 w 12192000"/>
              <a:gd name="connsiteY135" fmla="*/ 84438 h 1157500"/>
              <a:gd name="connsiteX136" fmla="*/ 10992070 w 12192000"/>
              <a:gd name="connsiteY136" fmla="*/ 88841 h 1157500"/>
              <a:gd name="connsiteX137" fmla="*/ 11112372 w 12192000"/>
              <a:gd name="connsiteY137" fmla="*/ 82247 h 1157500"/>
              <a:gd name="connsiteX138" fmla="*/ 11147719 w 12192000"/>
              <a:gd name="connsiteY138" fmla="*/ 80560 h 1157500"/>
              <a:gd name="connsiteX139" fmla="*/ 11172617 w 12192000"/>
              <a:gd name="connsiteY139" fmla="*/ 76265 h 1157500"/>
              <a:gd name="connsiteX140" fmla="*/ 11240397 w 12192000"/>
              <a:gd name="connsiteY140" fmla="*/ 81830 h 1157500"/>
              <a:gd name="connsiteX141" fmla="*/ 11270034 w 12192000"/>
              <a:gd name="connsiteY141" fmla="*/ 91947 h 1157500"/>
              <a:gd name="connsiteX142" fmla="*/ 11293091 w 12192000"/>
              <a:gd name="connsiteY142" fmla="*/ 92042 h 1157500"/>
              <a:gd name="connsiteX143" fmla="*/ 11310949 w 12192000"/>
              <a:gd name="connsiteY143" fmla="*/ 97842 h 1157500"/>
              <a:gd name="connsiteX144" fmla="*/ 11345279 w 12192000"/>
              <a:gd name="connsiteY144" fmla="*/ 95451 h 1157500"/>
              <a:gd name="connsiteX145" fmla="*/ 11354597 w 12192000"/>
              <a:gd name="connsiteY145" fmla="*/ 97953 h 1157500"/>
              <a:gd name="connsiteX146" fmla="*/ 11367725 w 12192000"/>
              <a:gd name="connsiteY146" fmla="*/ 97999 h 1157500"/>
              <a:gd name="connsiteX147" fmla="*/ 11399832 w 12192000"/>
              <a:gd name="connsiteY147" fmla="*/ 110616 h 1157500"/>
              <a:gd name="connsiteX148" fmla="*/ 11487595 w 12192000"/>
              <a:gd name="connsiteY148" fmla="*/ 152322 h 1157500"/>
              <a:gd name="connsiteX149" fmla="*/ 11590850 w 12192000"/>
              <a:gd name="connsiteY149" fmla="*/ 238552 h 1157500"/>
              <a:gd name="connsiteX150" fmla="*/ 11736204 w 12192000"/>
              <a:gd name="connsiteY150" fmla="*/ 277509 h 1157500"/>
              <a:gd name="connsiteX151" fmla="*/ 11760331 w 12192000"/>
              <a:gd name="connsiteY151" fmla="*/ 291936 h 1157500"/>
              <a:gd name="connsiteX152" fmla="*/ 11819139 w 12192000"/>
              <a:gd name="connsiteY152" fmla="*/ 304143 h 1157500"/>
              <a:gd name="connsiteX153" fmla="*/ 11821967 w 12192000"/>
              <a:gd name="connsiteY153" fmla="*/ 305790 h 1157500"/>
              <a:gd name="connsiteX154" fmla="*/ 11847125 w 12192000"/>
              <a:gd name="connsiteY154" fmla="*/ 297401 h 1157500"/>
              <a:gd name="connsiteX155" fmla="*/ 11980134 w 12192000"/>
              <a:gd name="connsiteY155" fmla="*/ 321911 h 1157500"/>
              <a:gd name="connsiteX156" fmla="*/ 12174576 w 12192000"/>
              <a:gd name="connsiteY156" fmla="*/ 376108 h 1157500"/>
              <a:gd name="connsiteX157" fmla="*/ 12192000 w 12192000"/>
              <a:gd name="connsiteY157" fmla="*/ 379233 h 1157500"/>
              <a:gd name="connsiteX158" fmla="*/ 12192000 w 12192000"/>
              <a:gd name="connsiteY158" fmla="*/ 1157500 h 1157500"/>
              <a:gd name="connsiteX159" fmla="*/ 0 w 12192000"/>
              <a:gd name="connsiteY159" fmla="*/ 1157500 h 1157500"/>
              <a:gd name="connsiteX160" fmla="*/ 0 w 12192000"/>
              <a:gd name="connsiteY160" fmla="*/ 483545 h 1157500"/>
              <a:gd name="connsiteX161" fmla="*/ 5331 w 12192000"/>
              <a:gd name="connsiteY161" fmla="*/ 482797 h 1157500"/>
              <a:gd name="connsiteX162" fmla="*/ 39902 w 12192000"/>
              <a:gd name="connsiteY162" fmla="*/ 472284 h 1157500"/>
              <a:gd name="connsiteX163" fmla="*/ 117880 w 12192000"/>
              <a:gd name="connsiteY163" fmla="*/ 420956 h 1157500"/>
              <a:gd name="connsiteX164" fmla="*/ 238140 w 12192000"/>
              <a:gd name="connsiteY164" fmla="*/ 379297 h 1157500"/>
              <a:gd name="connsiteX165" fmla="*/ 249589 w 12192000"/>
              <a:gd name="connsiteY165" fmla="*/ 379517 h 1157500"/>
              <a:gd name="connsiteX166" fmla="*/ 296963 w 12192000"/>
              <a:gd name="connsiteY166" fmla="*/ 356102 h 1157500"/>
              <a:gd name="connsiteX167" fmla="*/ 339235 w 12192000"/>
              <a:gd name="connsiteY167" fmla="*/ 324425 h 1157500"/>
              <a:gd name="connsiteX168" fmla="*/ 447152 w 12192000"/>
              <a:gd name="connsiteY168" fmla="*/ 327423 h 1157500"/>
              <a:gd name="connsiteX169" fmla="*/ 475247 w 12192000"/>
              <a:gd name="connsiteY169" fmla="*/ 336714 h 1157500"/>
              <a:gd name="connsiteX170" fmla="*/ 477967 w 12192000"/>
              <a:gd name="connsiteY170" fmla="*/ 337960 h 1157500"/>
              <a:gd name="connsiteX171" fmla="*/ 703732 w 12192000"/>
              <a:gd name="connsiteY171" fmla="*/ 316599 h 1157500"/>
              <a:gd name="connsiteX172" fmla="*/ 853391 w 12192000"/>
              <a:gd name="connsiteY172" fmla="*/ 303591 h 1157500"/>
              <a:gd name="connsiteX173" fmla="*/ 925332 w 12192000"/>
              <a:gd name="connsiteY173" fmla="*/ 298686 h 1157500"/>
              <a:gd name="connsiteX174" fmla="*/ 941286 w 12192000"/>
              <a:gd name="connsiteY174" fmla="*/ 288932 h 1157500"/>
              <a:gd name="connsiteX175" fmla="*/ 950845 w 12192000"/>
              <a:gd name="connsiteY175" fmla="*/ 286595 h 1157500"/>
              <a:gd name="connsiteX176" fmla="*/ 953292 w 12192000"/>
              <a:gd name="connsiteY176" fmla="*/ 280892 h 1157500"/>
              <a:gd name="connsiteX177" fmla="*/ 967499 w 12192000"/>
              <a:gd name="connsiteY177" fmla="*/ 273760 h 1157500"/>
              <a:gd name="connsiteX178" fmla="*/ 1069267 w 12192000"/>
              <a:gd name="connsiteY178" fmla="*/ 262766 h 1157500"/>
              <a:gd name="connsiteX179" fmla="*/ 1138407 w 12192000"/>
              <a:gd name="connsiteY179" fmla="*/ 246567 h 1157500"/>
              <a:gd name="connsiteX180" fmla="*/ 1164931 w 12192000"/>
              <a:gd name="connsiteY180" fmla="*/ 238622 h 1157500"/>
              <a:gd name="connsiteX181" fmla="*/ 1211622 w 12192000"/>
              <a:gd name="connsiteY181" fmla="*/ 220676 h 1157500"/>
              <a:gd name="connsiteX182" fmla="*/ 1274567 w 12192000"/>
              <a:gd name="connsiteY182" fmla="*/ 203380 h 1157500"/>
              <a:gd name="connsiteX183" fmla="*/ 1325029 w 12192000"/>
              <a:gd name="connsiteY183" fmla="*/ 207937 h 1157500"/>
              <a:gd name="connsiteX184" fmla="*/ 1356805 w 12192000"/>
              <a:gd name="connsiteY184" fmla="*/ 203622 h 1157500"/>
              <a:gd name="connsiteX185" fmla="*/ 1468752 w 12192000"/>
              <a:gd name="connsiteY185" fmla="*/ 214604 h 1157500"/>
              <a:gd name="connsiteX186" fmla="*/ 1650750 w 12192000"/>
              <a:gd name="connsiteY186" fmla="*/ 165090 h 1157500"/>
              <a:gd name="connsiteX187" fmla="*/ 1655056 w 12192000"/>
              <a:gd name="connsiteY187" fmla="*/ 172106 h 1157500"/>
              <a:gd name="connsiteX188" fmla="*/ 1683220 w 12192000"/>
              <a:gd name="connsiteY188" fmla="*/ 169652 h 1157500"/>
              <a:gd name="connsiteX189" fmla="*/ 1685599 w 12192000"/>
              <a:gd name="connsiteY189" fmla="*/ 165388 h 1157500"/>
              <a:gd name="connsiteX190" fmla="*/ 1735783 w 12192000"/>
              <a:gd name="connsiteY190" fmla="*/ 177400 h 1157500"/>
              <a:gd name="connsiteX191" fmla="*/ 1797102 w 12192000"/>
              <a:gd name="connsiteY191" fmla="*/ 182289 h 1157500"/>
              <a:gd name="connsiteX192" fmla="*/ 1845638 w 12192000"/>
              <a:gd name="connsiteY192" fmla="*/ 163774 h 1157500"/>
              <a:gd name="connsiteX193" fmla="*/ 1848980 w 12192000"/>
              <a:gd name="connsiteY193" fmla="*/ 167516 h 1157500"/>
              <a:gd name="connsiteX194" fmla="*/ 1880587 w 12192000"/>
              <a:gd name="connsiteY194" fmla="*/ 165506 h 1157500"/>
              <a:gd name="connsiteX195" fmla="*/ 1995803 w 12192000"/>
              <a:gd name="connsiteY195" fmla="*/ 131847 h 1157500"/>
              <a:gd name="connsiteX196" fmla="*/ 2057448 w 12192000"/>
              <a:gd name="connsiteY196" fmla="*/ 128650 h 1157500"/>
              <a:gd name="connsiteX197" fmla="*/ 2119088 w 12192000"/>
              <a:gd name="connsiteY197" fmla="*/ 113508 h 1157500"/>
              <a:gd name="connsiteX198" fmla="*/ 2138831 w 12192000"/>
              <a:gd name="connsiteY198" fmla="*/ 116194 h 1157500"/>
              <a:gd name="connsiteX199" fmla="*/ 2214259 w 12192000"/>
              <a:gd name="connsiteY199" fmla="*/ 110542 h 1157500"/>
              <a:gd name="connsiteX200" fmla="*/ 2264911 w 12192000"/>
              <a:gd name="connsiteY200" fmla="*/ 101639 h 1157500"/>
              <a:gd name="connsiteX201" fmla="*/ 2454058 w 12192000"/>
              <a:gd name="connsiteY201" fmla="*/ 67266 h 1157500"/>
              <a:gd name="connsiteX202" fmla="*/ 2534188 w 12192000"/>
              <a:gd name="connsiteY202" fmla="*/ 63730 h 1157500"/>
              <a:gd name="connsiteX203" fmla="*/ 2616912 w 12192000"/>
              <a:gd name="connsiteY203" fmla="*/ 44757 h 1157500"/>
              <a:gd name="connsiteX204" fmla="*/ 2698592 w 12192000"/>
              <a:gd name="connsiteY204" fmla="*/ 35873 h 1157500"/>
              <a:gd name="connsiteX205" fmla="*/ 2891953 w 12192000"/>
              <a:gd name="connsiteY205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590850 w 12192000"/>
              <a:gd name="connsiteY148" fmla="*/ 238552 h 1157500"/>
              <a:gd name="connsiteX149" fmla="*/ 11736204 w 12192000"/>
              <a:gd name="connsiteY149" fmla="*/ 277509 h 1157500"/>
              <a:gd name="connsiteX150" fmla="*/ 11760331 w 12192000"/>
              <a:gd name="connsiteY150" fmla="*/ 291936 h 1157500"/>
              <a:gd name="connsiteX151" fmla="*/ 11819139 w 12192000"/>
              <a:gd name="connsiteY151" fmla="*/ 304143 h 1157500"/>
              <a:gd name="connsiteX152" fmla="*/ 11821967 w 12192000"/>
              <a:gd name="connsiteY152" fmla="*/ 305790 h 1157500"/>
              <a:gd name="connsiteX153" fmla="*/ 11847125 w 12192000"/>
              <a:gd name="connsiteY153" fmla="*/ 297401 h 1157500"/>
              <a:gd name="connsiteX154" fmla="*/ 11980134 w 12192000"/>
              <a:gd name="connsiteY154" fmla="*/ 321911 h 1157500"/>
              <a:gd name="connsiteX155" fmla="*/ 12174576 w 12192000"/>
              <a:gd name="connsiteY155" fmla="*/ 376108 h 1157500"/>
              <a:gd name="connsiteX156" fmla="*/ 12192000 w 12192000"/>
              <a:gd name="connsiteY156" fmla="*/ 379233 h 1157500"/>
              <a:gd name="connsiteX157" fmla="*/ 12192000 w 12192000"/>
              <a:gd name="connsiteY157" fmla="*/ 1157500 h 1157500"/>
              <a:gd name="connsiteX158" fmla="*/ 0 w 12192000"/>
              <a:gd name="connsiteY158" fmla="*/ 1157500 h 1157500"/>
              <a:gd name="connsiteX159" fmla="*/ 0 w 12192000"/>
              <a:gd name="connsiteY159" fmla="*/ 483545 h 1157500"/>
              <a:gd name="connsiteX160" fmla="*/ 5331 w 12192000"/>
              <a:gd name="connsiteY160" fmla="*/ 482797 h 1157500"/>
              <a:gd name="connsiteX161" fmla="*/ 39902 w 12192000"/>
              <a:gd name="connsiteY161" fmla="*/ 472284 h 1157500"/>
              <a:gd name="connsiteX162" fmla="*/ 117880 w 12192000"/>
              <a:gd name="connsiteY162" fmla="*/ 420956 h 1157500"/>
              <a:gd name="connsiteX163" fmla="*/ 238140 w 12192000"/>
              <a:gd name="connsiteY163" fmla="*/ 379297 h 1157500"/>
              <a:gd name="connsiteX164" fmla="*/ 249589 w 12192000"/>
              <a:gd name="connsiteY164" fmla="*/ 379517 h 1157500"/>
              <a:gd name="connsiteX165" fmla="*/ 296963 w 12192000"/>
              <a:gd name="connsiteY165" fmla="*/ 356102 h 1157500"/>
              <a:gd name="connsiteX166" fmla="*/ 339235 w 12192000"/>
              <a:gd name="connsiteY166" fmla="*/ 324425 h 1157500"/>
              <a:gd name="connsiteX167" fmla="*/ 447152 w 12192000"/>
              <a:gd name="connsiteY167" fmla="*/ 327423 h 1157500"/>
              <a:gd name="connsiteX168" fmla="*/ 475247 w 12192000"/>
              <a:gd name="connsiteY168" fmla="*/ 336714 h 1157500"/>
              <a:gd name="connsiteX169" fmla="*/ 477967 w 12192000"/>
              <a:gd name="connsiteY169" fmla="*/ 337960 h 1157500"/>
              <a:gd name="connsiteX170" fmla="*/ 703732 w 12192000"/>
              <a:gd name="connsiteY170" fmla="*/ 316599 h 1157500"/>
              <a:gd name="connsiteX171" fmla="*/ 853391 w 12192000"/>
              <a:gd name="connsiteY171" fmla="*/ 303591 h 1157500"/>
              <a:gd name="connsiteX172" fmla="*/ 925332 w 12192000"/>
              <a:gd name="connsiteY172" fmla="*/ 298686 h 1157500"/>
              <a:gd name="connsiteX173" fmla="*/ 941286 w 12192000"/>
              <a:gd name="connsiteY173" fmla="*/ 288932 h 1157500"/>
              <a:gd name="connsiteX174" fmla="*/ 950845 w 12192000"/>
              <a:gd name="connsiteY174" fmla="*/ 286595 h 1157500"/>
              <a:gd name="connsiteX175" fmla="*/ 953292 w 12192000"/>
              <a:gd name="connsiteY175" fmla="*/ 280892 h 1157500"/>
              <a:gd name="connsiteX176" fmla="*/ 967499 w 12192000"/>
              <a:gd name="connsiteY176" fmla="*/ 273760 h 1157500"/>
              <a:gd name="connsiteX177" fmla="*/ 1069267 w 12192000"/>
              <a:gd name="connsiteY177" fmla="*/ 262766 h 1157500"/>
              <a:gd name="connsiteX178" fmla="*/ 1138407 w 12192000"/>
              <a:gd name="connsiteY178" fmla="*/ 246567 h 1157500"/>
              <a:gd name="connsiteX179" fmla="*/ 1164931 w 12192000"/>
              <a:gd name="connsiteY179" fmla="*/ 238622 h 1157500"/>
              <a:gd name="connsiteX180" fmla="*/ 1211622 w 12192000"/>
              <a:gd name="connsiteY180" fmla="*/ 220676 h 1157500"/>
              <a:gd name="connsiteX181" fmla="*/ 1274567 w 12192000"/>
              <a:gd name="connsiteY181" fmla="*/ 203380 h 1157500"/>
              <a:gd name="connsiteX182" fmla="*/ 1325029 w 12192000"/>
              <a:gd name="connsiteY182" fmla="*/ 207937 h 1157500"/>
              <a:gd name="connsiteX183" fmla="*/ 1356805 w 12192000"/>
              <a:gd name="connsiteY183" fmla="*/ 203622 h 1157500"/>
              <a:gd name="connsiteX184" fmla="*/ 1468752 w 12192000"/>
              <a:gd name="connsiteY184" fmla="*/ 214604 h 1157500"/>
              <a:gd name="connsiteX185" fmla="*/ 1650750 w 12192000"/>
              <a:gd name="connsiteY185" fmla="*/ 165090 h 1157500"/>
              <a:gd name="connsiteX186" fmla="*/ 1655056 w 12192000"/>
              <a:gd name="connsiteY186" fmla="*/ 172106 h 1157500"/>
              <a:gd name="connsiteX187" fmla="*/ 1683220 w 12192000"/>
              <a:gd name="connsiteY187" fmla="*/ 169652 h 1157500"/>
              <a:gd name="connsiteX188" fmla="*/ 1685599 w 12192000"/>
              <a:gd name="connsiteY188" fmla="*/ 165388 h 1157500"/>
              <a:gd name="connsiteX189" fmla="*/ 1735783 w 12192000"/>
              <a:gd name="connsiteY189" fmla="*/ 177400 h 1157500"/>
              <a:gd name="connsiteX190" fmla="*/ 1797102 w 12192000"/>
              <a:gd name="connsiteY190" fmla="*/ 182289 h 1157500"/>
              <a:gd name="connsiteX191" fmla="*/ 1845638 w 12192000"/>
              <a:gd name="connsiteY191" fmla="*/ 163774 h 1157500"/>
              <a:gd name="connsiteX192" fmla="*/ 1848980 w 12192000"/>
              <a:gd name="connsiteY192" fmla="*/ 167516 h 1157500"/>
              <a:gd name="connsiteX193" fmla="*/ 1880587 w 12192000"/>
              <a:gd name="connsiteY193" fmla="*/ 165506 h 1157500"/>
              <a:gd name="connsiteX194" fmla="*/ 1995803 w 12192000"/>
              <a:gd name="connsiteY194" fmla="*/ 131847 h 1157500"/>
              <a:gd name="connsiteX195" fmla="*/ 2057448 w 12192000"/>
              <a:gd name="connsiteY195" fmla="*/ 128650 h 1157500"/>
              <a:gd name="connsiteX196" fmla="*/ 2119088 w 12192000"/>
              <a:gd name="connsiteY196" fmla="*/ 113508 h 1157500"/>
              <a:gd name="connsiteX197" fmla="*/ 2138831 w 12192000"/>
              <a:gd name="connsiteY197" fmla="*/ 116194 h 1157500"/>
              <a:gd name="connsiteX198" fmla="*/ 2214259 w 12192000"/>
              <a:gd name="connsiteY198" fmla="*/ 110542 h 1157500"/>
              <a:gd name="connsiteX199" fmla="*/ 2264911 w 12192000"/>
              <a:gd name="connsiteY199" fmla="*/ 101639 h 1157500"/>
              <a:gd name="connsiteX200" fmla="*/ 2454058 w 12192000"/>
              <a:gd name="connsiteY200" fmla="*/ 67266 h 1157500"/>
              <a:gd name="connsiteX201" fmla="*/ 2534188 w 12192000"/>
              <a:gd name="connsiteY201" fmla="*/ 63730 h 1157500"/>
              <a:gd name="connsiteX202" fmla="*/ 2616912 w 12192000"/>
              <a:gd name="connsiteY202" fmla="*/ 44757 h 1157500"/>
              <a:gd name="connsiteX203" fmla="*/ 2698592 w 12192000"/>
              <a:gd name="connsiteY203" fmla="*/ 35873 h 1157500"/>
              <a:gd name="connsiteX204" fmla="*/ 2891953 w 12192000"/>
              <a:gd name="connsiteY204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60331 w 12192000"/>
              <a:gd name="connsiteY149" fmla="*/ 291936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847125 w 12192000"/>
              <a:gd name="connsiteY152" fmla="*/ 297401 h 1157500"/>
              <a:gd name="connsiteX153" fmla="*/ 11980134 w 12192000"/>
              <a:gd name="connsiteY153" fmla="*/ 321911 h 1157500"/>
              <a:gd name="connsiteX154" fmla="*/ 12174576 w 12192000"/>
              <a:gd name="connsiteY154" fmla="*/ 376108 h 1157500"/>
              <a:gd name="connsiteX155" fmla="*/ 12192000 w 12192000"/>
              <a:gd name="connsiteY155" fmla="*/ 379233 h 1157500"/>
              <a:gd name="connsiteX156" fmla="*/ 12192000 w 12192000"/>
              <a:gd name="connsiteY156" fmla="*/ 1157500 h 1157500"/>
              <a:gd name="connsiteX157" fmla="*/ 0 w 12192000"/>
              <a:gd name="connsiteY157" fmla="*/ 1157500 h 1157500"/>
              <a:gd name="connsiteX158" fmla="*/ 0 w 12192000"/>
              <a:gd name="connsiteY158" fmla="*/ 483545 h 1157500"/>
              <a:gd name="connsiteX159" fmla="*/ 5331 w 12192000"/>
              <a:gd name="connsiteY159" fmla="*/ 482797 h 1157500"/>
              <a:gd name="connsiteX160" fmla="*/ 39902 w 12192000"/>
              <a:gd name="connsiteY160" fmla="*/ 472284 h 1157500"/>
              <a:gd name="connsiteX161" fmla="*/ 117880 w 12192000"/>
              <a:gd name="connsiteY161" fmla="*/ 420956 h 1157500"/>
              <a:gd name="connsiteX162" fmla="*/ 238140 w 12192000"/>
              <a:gd name="connsiteY162" fmla="*/ 379297 h 1157500"/>
              <a:gd name="connsiteX163" fmla="*/ 249589 w 12192000"/>
              <a:gd name="connsiteY163" fmla="*/ 379517 h 1157500"/>
              <a:gd name="connsiteX164" fmla="*/ 296963 w 12192000"/>
              <a:gd name="connsiteY164" fmla="*/ 356102 h 1157500"/>
              <a:gd name="connsiteX165" fmla="*/ 339235 w 12192000"/>
              <a:gd name="connsiteY165" fmla="*/ 324425 h 1157500"/>
              <a:gd name="connsiteX166" fmla="*/ 447152 w 12192000"/>
              <a:gd name="connsiteY166" fmla="*/ 327423 h 1157500"/>
              <a:gd name="connsiteX167" fmla="*/ 475247 w 12192000"/>
              <a:gd name="connsiteY167" fmla="*/ 336714 h 1157500"/>
              <a:gd name="connsiteX168" fmla="*/ 477967 w 12192000"/>
              <a:gd name="connsiteY168" fmla="*/ 337960 h 1157500"/>
              <a:gd name="connsiteX169" fmla="*/ 703732 w 12192000"/>
              <a:gd name="connsiteY169" fmla="*/ 316599 h 1157500"/>
              <a:gd name="connsiteX170" fmla="*/ 853391 w 12192000"/>
              <a:gd name="connsiteY170" fmla="*/ 303591 h 1157500"/>
              <a:gd name="connsiteX171" fmla="*/ 925332 w 12192000"/>
              <a:gd name="connsiteY171" fmla="*/ 298686 h 1157500"/>
              <a:gd name="connsiteX172" fmla="*/ 941286 w 12192000"/>
              <a:gd name="connsiteY172" fmla="*/ 288932 h 1157500"/>
              <a:gd name="connsiteX173" fmla="*/ 950845 w 12192000"/>
              <a:gd name="connsiteY173" fmla="*/ 286595 h 1157500"/>
              <a:gd name="connsiteX174" fmla="*/ 953292 w 12192000"/>
              <a:gd name="connsiteY174" fmla="*/ 280892 h 1157500"/>
              <a:gd name="connsiteX175" fmla="*/ 967499 w 12192000"/>
              <a:gd name="connsiteY175" fmla="*/ 273760 h 1157500"/>
              <a:gd name="connsiteX176" fmla="*/ 1069267 w 12192000"/>
              <a:gd name="connsiteY176" fmla="*/ 262766 h 1157500"/>
              <a:gd name="connsiteX177" fmla="*/ 1138407 w 12192000"/>
              <a:gd name="connsiteY177" fmla="*/ 246567 h 1157500"/>
              <a:gd name="connsiteX178" fmla="*/ 1164931 w 12192000"/>
              <a:gd name="connsiteY178" fmla="*/ 238622 h 1157500"/>
              <a:gd name="connsiteX179" fmla="*/ 1211622 w 12192000"/>
              <a:gd name="connsiteY179" fmla="*/ 220676 h 1157500"/>
              <a:gd name="connsiteX180" fmla="*/ 1274567 w 12192000"/>
              <a:gd name="connsiteY180" fmla="*/ 203380 h 1157500"/>
              <a:gd name="connsiteX181" fmla="*/ 1325029 w 12192000"/>
              <a:gd name="connsiteY181" fmla="*/ 207937 h 1157500"/>
              <a:gd name="connsiteX182" fmla="*/ 1356805 w 12192000"/>
              <a:gd name="connsiteY182" fmla="*/ 203622 h 1157500"/>
              <a:gd name="connsiteX183" fmla="*/ 1468752 w 12192000"/>
              <a:gd name="connsiteY183" fmla="*/ 214604 h 1157500"/>
              <a:gd name="connsiteX184" fmla="*/ 1650750 w 12192000"/>
              <a:gd name="connsiteY184" fmla="*/ 165090 h 1157500"/>
              <a:gd name="connsiteX185" fmla="*/ 1655056 w 12192000"/>
              <a:gd name="connsiteY185" fmla="*/ 172106 h 1157500"/>
              <a:gd name="connsiteX186" fmla="*/ 1683220 w 12192000"/>
              <a:gd name="connsiteY186" fmla="*/ 169652 h 1157500"/>
              <a:gd name="connsiteX187" fmla="*/ 1685599 w 12192000"/>
              <a:gd name="connsiteY187" fmla="*/ 165388 h 1157500"/>
              <a:gd name="connsiteX188" fmla="*/ 1735783 w 12192000"/>
              <a:gd name="connsiteY188" fmla="*/ 177400 h 1157500"/>
              <a:gd name="connsiteX189" fmla="*/ 1797102 w 12192000"/>
              <a:gd name="connsiteY189" fmla="*/ 182289 h 1157500"/>
              <a:gd name="connsiteX190" fmla="*/ 1845638 w 12192000"/>
              <a:gd name="connsiteY190" fmla="*/ 163774 h 1157500"/>
              <a:gd name="connsiteX191" fmla="*/ 1848980 w 12192000"/>
              <a:gd name="connsiteY191" fmla="*/ 167516 h 1157500"/>
              <a:gd name="connsiteX192" fmla="*/ 1880587 w 12192000"/>
              <a:gd name="connsiteY192" fmla="*/ 165506 h 1157500"/>
              <a:gd name="connsiteX193" fmla="*/ 1995803 w 12192000"/>
              <a:gd name="connsiteY193" fmla="*/ 131847 h 1157500"/>
              <a:gd name="connsiteX194" fmla="*/ 2057448 w 12192000"/>
              <a:gd name="connsiteY194" fmla="*/ 128650 h 1157500"/>
              <a:gd name="connsiteX195" fmla="*/ 2119088 w 12192000"/>
              <a:gd name="connsiteY195" fmla="*/ 113508 h 1157500"/>
              <a:gd name="connsiteX196" fmla="*/ 2138831 w 12192000"/>
              <a:gd name="connsiteY196" fmla="*/ 116194 h 1157500"/>
              <a:gd name="connsiteX197" fmla="*/ 2214259 w 12192000"/>
              <a:gd name="connsiteY197" fmla="*/ 110542 h 1157500"/>
              <a:gd name="connsiteX198" fmla="*/ 2264911 w 12192000"/>
              <a:gd name="connsiteY198" fmla="*/ 101639 h 1157500"/>
              <a:gd name="connsiteX199" fmla="*/ 2454058 w 12192000"/>
              <a:gd name="connsiteY199" fmla="*/ 67266 h 1157500"/>
              <a:gd name="connsiteX200" fmla="*/ 2534188 w 12192000"/>
              <a:gd name="connsiteY200" fmla="*/ 63730 h 1157500"/>
              <a:gd name="connsiteX201" fmla="*/ 2616912 w 12192000"/>
              <a:gd name="connsiteY201" fmla="*/ 44757 h 1157500"/>
              <a:gd name="connsiteX202" fmla="*/ 2698592 w 12192000"/>
              <a:gd name="connsiteY202" fmla="*/ 35873 h 1157500"/>
              <a:gd name="connsiteX203" fmla="*/ 2891953 w 12192000"/>
              <a:gd name="connsiteY20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847125 w 12192000"/>
              <a:gd name="connsiteY152" fmla="*/ 297401 h 1157500"/>
              <a:gd name="connsiteX153" fmla="*/ 11980134 w 12192000"/>
              <a:gd name="connsiteY153" fmla="*/ 321911 h 1157500"/>
              <a:gd name="connsiteX154" fmla="*/ 12174576 w 12192000"/>
              <a:gd name="connsiteY154" fmla="*/ 376108 h 1157500"/>
              <a:gd name="connsiteX155" fmla="*/ 12192000 w 12192000"/>
              <a:gd name="connsiteY155" fmla="*/ 379233 h 1157500"/>
              <a:gd name="connsiteX156" fmla="*/ 12192000 w 12192000"/>
              <a:gd name="connsiteY156" fmla="*/ 1157500 h 1157500"/>
              <a:gd name="connsiteX157" fmla="*/ 0 w 12192000"/>
              <a:gd name="connsiteY157" fmla="*/ 1157500 h 1157500"/>
              <a:gd name="connsiteX158" fmla="*/ 0 w 12192000"/>
              <a:gd name="connsiteY158" fmla="*/ 483545 h 1157500"/>
              <a:gd name="connsiteX159" fmla="*/ 5331 w 12192000"/>
              <a:gd name="connsiteY159" fmla="*/ 482797 h 1157500"/>
              <a:gd name="connsiteX160" fmla="*/ 39902 w 12192000"/>
              <a:gd name="connsiteY160" fmla="*/ 472284 h 1157500"/>
              <a:gd name="connsiteX161" fmla="*/ 117880 w 12192000"/>
              <a:gd name="connsiteY161" fmla="*/ 420956 h 1157500"/>
              <a:gd name="connsiteX162" fmla="*/ 238140 w 12192000"/>
              <a:gd name="connsiteY162" fmla="*/ 379297 h 1157500"/>
              <a:gd name="connsiteX163" fmla="*/ 249589 w 12192000"/>
              <a:gd name="connsiteY163" fmla="*/ 379517 h 1157500"/>
              <a:gd name="connsiteX164" fmla="*/ 296963 w 12192000"/>
              <a:gd name="connsiteY164" fmla="*/ 356102 h 1157500"/>
              <a:gd name="connsiteX165" fmla="*/ 339235 w 12192000"/>
              <a:gd name="connsiteY165" fmla="*/ 324425 h 1157500"/>
              <a:gd name="connsiteX166" fmla="*/ 447152 w 12192000"/>
              <a:gd name="connsiteY166" fmla="*/ 327423 h 1157500"/>
              <a:gd name="connsiteX167" fmla="*/ 475247 w 12192000"/>
              <a:gd name="connsiteY167" fmla="*/ 336714 h 1157500"/>
              <a:gd name="connsiteX168" fmla="*/ 477967 w 12192000"/>
              <a:gd name="connsiteY168" fmla="*/ 337960 h 1157500"/>
              <a:gd name="connsiteX169" fmla="*/ 703732 w 12192000"/>
              <a:gd name="connsiteY169" fmla="*/ 316599 h 1157500"/>
              <a:gd name="connsiteX170" fmla="*/ 853391 w 12192000"/>
              <a:gd name="connsiteY170" fmla="*/ 303591 h 1157500"/>
              <a:gd name="connsiteX171" fmla="*/ 925332 w 12192000"/>
              <a:gd name="connsiteY171" fmla="*/ 298686 h 1157500"/>
              <a:gd name="connsiteX172" fmla="*/ 941286 w 12192000"/>
              <a:gd name="connsiteY172" fmla="*/ 288932 h 1157500"/>
              <a:gd name="connsiteX173" fmla="*/ 950845 w 12192000"/>
              <a:gd name="connsiteY173" fmla="*/ 286595 h 1157500"/>
              <a:gd name="connsiteX174" fmla="*/ 953292 w 12192000"/>
              <a:gd name="connsiteY174" fmla="*/ 280892 h 1157500"/>
              <a:gd name="connsiteX175" fmla="*/ 967499 w 12192000"/>
              <a:gd name="connsiteY175" fmla="*/ 273760 h 1157500"/>
              <a:gd name="connsiteX176" fmla="*/ 1069267 w 12192000"/>
              <a:gd name="connsiteY176" fmla="*/ 262766 h 1157500"/>
              <a:gd name="connsiteX177" fmla="*/ 1138407 w 12192000"/>
              <a:gd name="connsiteY177" fmla="*/ 246567 h 1157500"/>
              <a:gd name="connsiteX178" fmla="*/ 1164931 w 12192000"/>
              <a:gd name="connsiteY178" fmla="*/ 238622 h 1157500"/>
              <a:gd name="connsiteX179" fmla="*/ 1211622 w 12192000"/>
              <a:gd name="connsiteY179" fmla="*/ 220676 h 1157500"/>
              <a:gd name="connsiteX180" fmla="*/ 1274567 w 12192000"/>
              <a:gd name="connsiteY180" fmla="*/ 203380 h 1157500"/>
              <a:gd name="connsiteX181" fmla="*/ 1325029 w 12192000"/>
              <a:gd name="connsiteY181" fmla="*/ 207937 h 1157500"/>
              <a:gd name="connsiteX182" fmla="*/ 1356805 w 12192000"/>
              <a:gd name="connsiteY182" fmla="*/ 203622 h 1157500"/>
              <a:gd name="connsiteX183" fmla="*/ 1468752 w 12192000"/>
              <a:gd name="connsiteY183" fmla="*/ 214604 h 1157500"/>
              <a:gd name="connsiteX184" fmla="*/ 1650750 w 12192000"/>
              <a:gd name="connsiteY184" fmla="*/ 165090 h 1157500"/>
              <a:gd name="connsiteX185" fmla="*/ 1655056 w 12192000"/>
              <a:gd name="connsiteY185" fmla="*/ 172106 h 1157500"/>
              <a:gd name="connsiteX186" fmla="*/ 1683220 w 12192000"/>
              <a:gd name="connsiteY186" fmla="*/ 169652 h 1157500"/>
              <a:gd name="connsiteX187" fmla="*/ 1685599 w 12192000"/>
              <a:gd name="connsiteY187" fmla="*/ 165388 h 1157500"/>
              <a:gd name="connsiteX188" fmla="*/ 1735783 w 12192000"/>
              <a:gd name="connsiteY188" fmla="*/ 177400 h 1157500"/>
              <a:gd name="connsiteX189" fmla="*/ 1797102 w 12192000"/>
              <a:gd name="connsiteY189" fmla="*/ 182289 h 1157500"/>
              <a:gd name="connsiteX190" fmla="*/ 1845638 w 12192000"/>
              <a:gd name="connsiteY190" fmla="*/ 163774 h 1157500"/>
              <a:gd name="connsiteX191" fmla="*/ 1848980 w 12192000"/>
              <a:gd name="connsiteY191" fmla="*/ 167516 h 1157500"/>
              <a:gd name="connsiteX192" fmla="*/ 1880587 w 12192000"/>
              <a:gd name="connsiteY192" fmla="*/ 165506 h 1157500"/>
              <a:gd name="connsiteX193" fmla="*/ 1995803 w 12192000"/>
              <a:gd name="connsiteY193" fmla="*/ 131847 h 1157500"/>
              <a:gd name="connsiteX194" fmla="*/ 2057448 w 12192000"/>
              <a:gd name="connsiteY194" fmla="*/ 128650 h 1157500"/>
              <a:gd name="connsiteX195" fmla="*/ 2119088 w 12192000"/>
              <a:gd name="connsiteY195" fmla="*/ 113508 h 1157500"/>
              <a:gd name="connsiteX196" fmla="*/ 2138831 w 12192000"/>
              <a:gd name="connsiteY196" fmla="*/ 116194 h 1157500"/>
              <a:gd name="connsiteX197" fmla="*/ 2214259 w 12192000"/>
              <a:gd name="connsiteY197" fmla="*/ 110542 h 1157500"/>
              <a:gd name="connsiteX198" fmla="*/ 2264911 w 12192000"/>
              <a:gd name="connsiteY198" fmla="*/ 101639 h 1157500"/>
              <a:gd name="connsiteX199" fmla="*/ 2454058 w 12192000"/>
              <a:gd name="connsiteY199" fmla="*/ 67266 h 1157500"/>
              <a:gd name="connsiteX200" fmla="*/ 2534188 w 12192000"/>
              <a:gd name="connsiteY200" fmla="*/ 63730 h 1157500"/>
              <a:gd name="connsiteX201" fmla="*/ 2616912 w 12192000"/>
              <a:gd name="connsiteY201" fmla="*/ 44757 h 1157500"/>
              <a:gd name="connsiteX202" fmla="*/ 2698592 w 12192000"/>
              <a:gd name="connsiteY202" fmla="*/ 35873 h 1157500"/>
              <a:gd name="connsiteX203" fmla="*/ 2891953 w 12192000"/>
              <a:gd name="connsiteY203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21967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487595 w 12192000"/>
              <a:gd name="connsiteY147" fmla="*/ 152322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399832 w 12192000"/>
              <a:gd name="connsiteY146" fmla="*/ 110616 h 1157500"/>
              <a:gd name="connsiteX147" fmla="*/ 11603601 w 12192000"/>
              <a:gd name="connsiteY147" fmla="*/ 193266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367725 w 12192000"/>
              <a:gd name="connsiteY145" fmla="*/ 97999 h 1157500"/>
              <a:gd name="connsiteX146" fmla="*/ 11488543 w 12192000"/>
              <a:gd name="connsiteY146" fmla="*/ 144736 h 1157500"/>
              <a:gd name="connsiteX147" fmla="*/ 11603601 w 12192000"/>
              <a:gd name="connsiteY147" fmla="*/ 193266 h 1157500"/>
              <a:gd name="connsiteX148" fmla="*/ 11736204 w 12192000"/>
              <a:gd name="connsiteY148" fmla="*/ 277509 h 1157500"/>
              <a:gd name="connsiteX149" fmla="*/ 11705740 w 12192000"/>
              <a:gd name="connsiteY149" fmla="*/ 250993 h 1157500"/>
              <a:gd name="connsiteX150" fmla="*/ 11819139 w 12192000"/>
              <a:gd name="connsiteY150" fmla="*/ 304143 h 1157500"/>
              <a:gd name="connsiteX151" fmla="*/ 11835615 w 12192000"/>
              <a:gd name="connsiteY151" fmla="*/ 305790 h 1157500"/>
              <a:gd name="connsiteX152" fmla="*/ 11980134 w 12192000"/>
              <a:gd name="connsiteY152" fmla="*/ 321911 h 1157500"/>
              <a:gd name="connsiteX153" fmla="*/ 12174576 w 12192000"/>
              <a:gd name="connsiteY153" fmla="*/ 376108 h 1157500"/>
              <a:gd name="connsiteX154" fmla="*/ 12192000 w 12192000"/>
              <a:gd name="connsiteY154" fmla="*/ 379233 h 1157500"/>
              <a:gd name="connsiteX155" fmla="*/ 12192000 w 12192000"/>
              <a:gd name="connsiteY155" fmla="*/ 1157500 h 1157500"/>
              <a:gd name="connsiteX156" fmla="*/ 0 w 12192000"/>
              <a:gd name="connsiteY156" fmla="*/ 1157500 h 1157500"/>
              <a:gd name="connsiteX157" fmla="*/ 0 w 12192000"/>
              <a:gd name="connsiteY157" fmla="*/ 483545 h 1157500"/>
              <a:gd name="connsiteX158" fmla="*/ 5331 w 12192000"/>
              <a:gd name="connsiteY158" fmla="*/ 482797 h 1157500"/>
              <a:gd name="connsiteX159" fmla="*/ 39902 w 12192000"/>
              <a:gd name="connsiteY159" fmla="*/ 472284 h 1157500"/>
              <a:gd name="connsiteX160" fmla="*/ 117880 w 12192000"/>
              <a:gd name="connsiteY160" fmla="*/ 420956 h 1157500"/>
              <a:gd name="connsiteX161" fmla="*/ 238140 w 12192000"/>
              <a:gd name="connsiteY161" fmla="*/ 379297 h 1157500"/>
              <a:gd name="connsiteX162" fmla="*/ 249589 w 12192000"/>
              <a:gd name="connsiteY162" fmla="*/ 379517 h 1157500"/>
              <a:gd name="connsiteX163" fmla="*/ 296963 w 12192000"/>
              <a:gd name="connsiteY163" fmla="*/ 356102 h 1157500"/>
              <a:gd name="connsiteX164" fmla="*/ 339235 w 12192000"/>
              <a:gd name="connsiteY164" fmla="*/ 324425 h 1157500"/>
              <a:gd name="connsiteX165" fmla="*/ 447152 w 12192000"/>
              <a:gd name="connsiteY165" fmla="*/ 327423 h 1157500"/>
              <a:gd name="connsiteX166" fmla="*/ 475247 w 12192000"/>
              <a:gd name="connsiteY166" fmla="*/ 336714 h 1157500"/>
              <a:gd name="connsiteX167" fmla="*/ 477967 w 12192000"/>
              <a:gd name="connsiteY167" fmla="*/ 337960 h 1157500"/>
              <a:gd name="connsiteX168" fmla="*/ 703732 w 12192000"/>
              <a:gd name="connsiteY168" fmla="*/ 316599 h 1157500"/>
              <a:gd name="connsiteX169" fmla="*/ 853391 w 12192000"/>
              <a:gd name="connsiteY169" fmla="*/ 303591 h 1157500"/>
              <a:gd name="connsiteX170" fmla="*/ 925332 w 12192000"/>
              <a:gd name="connsiteY170" fmla="*/ 298686 h 1157500"/>
              <a:gd name="connsiteX171" fmla="*/ 941286 w 12192000"/>
              <a:gd name="connsiteY171" fmla="*/ 288932 h 1157500"/>
              <a:gd name="connsiteX172" fmla="*/ 950845 w 12192000"/>
              <a:gd name="connsiteY172" fmla="*/ 286595 h 1157500"/>
              <a:gd name="connsiteX173" fmla="*/ 953292 w 12192000"/>
              <a:gd name="connsiteY173" fmla="*/ 280892 h 1157500"/>
              <a:gd name="connsiteX174" fmla="*/ 967499 w 12192000"/>
              <a:gd name="connsiteY174" fmla="*/ 273760 h 1157500"/>
              <a:gd name="connsiteX175" fmla="*/ 1069267 w 12192000"/>
              <a:gd name="connsiteY175" fmla="*/ 262766 h 1157500"/>
              <a:gd name="connsiteX176" fmla="*/ 1138407 w 12192000"/>
              <a:gd name="connsiteY176" fmla="*/ 246567 h 1157500"/>
              <a:gd name="connsiteX177" fmla="*/ 1164931 w 12192000"/>
              <a:gd name="connsiteY177" fmla="*/ 238622 h 1157500"/>
              <a:gd name="connsiteX178" fmla="*/ 1211622 w 12192000"/>
              <a:gd name="connsiteY178" fmla="*/ 220676 h 1157500"/>
              <a:gd name="connsiteX179" fmla="*/ 1274567 w 12192000"/>
              <a:gd name="connsiteY179" fmla="*/ 203380 h 1157500"/>
              <a:gd name="connsiteX180" fmla="*/ 1325029 w 12192000"/>
              <a:gd name="connsiteY180" fmla="*/ 207937 h 1157500"/>
              <a:gd name="connsiteX181" fmla="*/ 1356805 w 12192000"/>
              <a:gd name="connsiteY181" fmla="*/ 203622 h 1157500"/>
              <a:gd name="connsiteX182" fmla="*/ 1468752 w 12192000"/>
              <a:gd name="connsiteY182" fmla="*/ 214604 h 1157500"/>
              <a:gd name="connsiteX183" fmla="*/ 1650750 w 12192000"/>
              <a:gd name="connsiteY183" fmla="*/ 165090 h 1157500"/>
              <a:gd name="connsiteX184" fmla="*/ 1655056 w 12192000"/>
              <a:gd name="connsiteY184" fmla="*/ 172106 h 1157500"/>
              <a:gd name="connsiteX185" fmla="*/ 1683220 w 12192000"/>
              <a:gd name="connsiteY185" fmla="*/ 169652 h 1157500"/>
              <a:gd name="connsiteX186" fmla="*/ 1685599 w 12192000"/>
              <a:gd name="connsiteY186" fmla="*/ 165388 h 1157500"/>
              <a:gd name="connsiteX187" fmla="*/ 1735783 w 12192000"/>
              <a:gd name="connsiteY187" fmla="*/ 177400 h 1157500"/>
              <a:gd name="connsiteX188" fmla="*/ 1797102 w 12192000"/>
              <a:gd name="connsiteY188" fmla="*/ 182289 h 1157500"/>
              <a:gd name="connsiteX189" fmla="*/ 1845638 w 12192000"/>
              <a:gd name="connsiteY189" fmla="*/ 163774 h 1157500"/>
              <a:gd name="connsiteX190" fmla="*/ 1848980 w 12192000"/>
              <a:gd name="connsiteY190" fmla="*/ 167516 h 1157500"/>
              <a:gd name="connsiteX191" fmla="*/ 1880587 w 12192000"/>
              <a:gd name="connsiteY191" fmla="*/ 165506 h 1157500"/>
              <a:gd name="connsiteX192" fmla="*/ 1995803 w 12192000"/>
              <a:gd name="connsiteY192" fmla="*/ 131847 h 1157500"/>
              <a:gd name="connsiteX193" fmla="*/ 2057448 w 12192000"/>
              <a:gd name="connsiteY193" fmla="*/ 128650 h 1157500"/>
              <a:gd name="connsiteX194" fmla="*/ 2119088 w 12192000"/>
              <a:gd name="connsiteY194" fmla="*/ 113508 h 1157500"/>
              <a:gd name="connsiteX195" fmla="*/ 2138831 w 12192000"/>
              <a:gd name="connsiteY195" fmla="*/ 116194 h 1157500"/>
              <a:gd name="connsiteX196" fmla="*/ 2214259 w 12192000"/>
              <a:gd name="connsiteY196" fmla="*/ 110542 h 1157500"/>
              <a:gd name="connsiteX197" fmla="*/ 2264911 w 12192000"/>
              <a:gd name="connsiteY197" fmla="*/ 101639 h 1157500"/>
              <a:gd name="connsiteX198" fmla="*/ 2454058 w 12192000"/>
              <a:gd name="connsiteY198" fmla="*/ 67266 h 1157500"/>
              <a:gd name="connsiteX199" fmla="*/ 2534188 w 12192000"/>
              <a:gd name="connsiteY199" fmla="*/ 63730 h 1157500"/>
              <a:gd name="connsiteX200" fmla="*/ 2616912 w 12192000"/>
              <a:gd name="connsiteY200" fmla="*/ 44757 h 1157500"/>
              <a:gd name="connsiteX201" fmla="*/ 2698592 w 12192000"/>
              <a:gd name="connsiteY201" fmla="*/ 35873 h 1157500"/>
              <a:gd name="connsiteX202" fmla="*/ 2891953 w 12192000"/>
              <a:gd name="connsiteY202" fmla="*/ 28541 h 1157500"/>
              <a:gd name="connsiteX0" fmla="*/ 2891953 w 12192000"/>
              <a:gd name="connsiteY0" fmla="*/ 28541 h 1157500"/>
              <a:gd name="connsiteX1" fmla="*/ 3052621 w 12192000"/>
              <a:gd name="connsiteY1" fmla="*/ 7598 h 1157500"/>
              <a:gd name="connsiteX2" fmla="*/ 3145220 w 12192000"/>
              <a:gd name="connsiteY2" fmla="*/ 9845 h 1157500"/>
              <a:gd name="connsiteX3" fmla="*/ 3233309 w 12192000"/>
              <a:gd name="connsiteY3" fmla="*/ 2536 h 1157500"/>
              <a:gd name="connsiteX4" fmla="*/ 3320851 w 12192000"/>
              <a:gd name="connsiteY4" fmla="*/ 12470 h 1157500"/>
              <a:gd name="connsiteX5" fmla="*/ 3394552 w 12192000"/>
              <a:gd name="connsiteY5" fmla="*/ 31847 h 1157500"/>
              <a:gd name="connsiteX6" fmla="*/ 3462252 w 12192000"/>
              <a:gd name="connsiteY6" fmla="*/ 62214 h 1157500"/>
              <a:gd name="connsiteX7" fmla="*/ 3504799 w 12192000"/>
              <a:gd name="connsiteY7" fmla="*/ 86931 h 1157500"/>
              <a:gd name="connsiteX8" fmla="*/ 3568807 w 12192000"/>
              <a:gd name="connsiteY8" fmla="*/ 78125 h 1157500"/>
              <a:gd name="connsiteX9" fmla="*/ 3571993 w 12192000"/>
              <a:gd name="connsiteY9" fmla="*/ 80673 h 1157500"/>
              <a:gd name="connsiteX10" fmla="*/ 3590879 w 12192000"/>
              <a:gd name="connsiteY10" fmla="*/ 93683 h 1157500"/>
              <a:gd name="connsiteX11" fmla="*/ 3623973 w 12192000"/>
              <a:gd name="connsiteY11" fmla="*/ 86652 h 1157500"/>
              <a:gd name="connsiteX12" fmla="*/ 3636728 w 12192000"/>
              <a:gd name="connsiteY12" fmla="*/ 91587 h 1157500"/>
              <a:gd name="connsiteX13" fmla="*/ 3676976 w 12192000"/>
              <a:gd name="connsiteY13" fmla="*/ 90168 h 1157500"/>
              <a:gd name="connsiteX14" fmla="*/ 3722653 w 12192000"/>
              <a:gd name="connsiteY14" fmla="*/ 108931 h 1157500"/>
              <a:gd name="connsiteX15" fmla="*/ 3775112 w 12192000"/>
              <a:gd name="connsiteY15" fmla="*/ 92538 h 1157500"/>
              <a:gd name="connsiteX16" fmla="*/ 3932956 w 12192000"/>
              <a:gd name="connsiteY16" fmla="*/ 115905 h 1157500"/>
              <a:gd name="connsiteX17" fmla="*/ 4100593 w 12192000"/>
              <a:gd name="connsiteY17" fmla="*/ 157402 h 1157500"/>
              <a:gd name="connsiteX18" fmla="*/ 4316364 w 12192000"/>
              <a:gd name="connsiteY18" fmla="*/ 171021 h 1157500"/>
              <a:gd name="connsiteX19" fmla="*/ 4387387 w 12192000"/>
              <a:gd name="connsiteY19" fmla="*/ 157928 h 1157500"/>
              <a:gd name="connsiteX20" fmla="*/ 4427957 w 12192000"/>
              <a:gd name="connsiteY20" fmla="*/ 171094 h 1157500"/>
              <a:gd name="connsiteX21" fmla="*/ 4502291 w 12192000"/>
              <a:gd name="connsiteY21" fmla="*/ 181765 h 1157500"/>
              <a:gd name="connsiteX22" fmla="*/ 4600771 w 12192000"/>
              <a:gd name="connsiteY22" fmla="*/ 205711 h 1157500"/>
              <a:gd name="connsiteX23" fmla="*/ 4644102 w 12192000"/>
              <a:gd name="connsiteY23" fmla="*/ 203931 h 1157500"/>
              <a:gd name="connsiteX24" fmla="*/ 4652752 w 12192000"/>
              <a:gd name="connsiteY24" fmla="*/ 204470 h 1157500"/>
              <a:gd name="connsiteX25" fmla="*/ 4652896 w 12192000"/>
              <a:gd name="connsiteY25" fmla="*/ 204854 h 1157500"/>
              <a:gd name="connsiteX26" fmla="*/ 4685303 w 12192000"/>
              <a:gd name="connsiteY26" fmla="*/ 206507 h 1157500"/>
              <a:gd name="connsiteX27" fmla="*/ 4690886 w 12192000"/>
              <a:gd name="connsiteY27" fmla="*/ 209335 h 1157500"/>
              <a:gd name="connsiteX28" fmla="*/ 4725430 w 12192000"/>
              <a:gd name="connsiteY28" fmla="*/ 232300 h 1157500"/>
              <a:gd name="connsiteX29" fmla="*/ 4800051 w 12192000"/>
              <a:gd name="connsiteY29" fmla="*/ 224667 h 1157500"/>
              <a:gd name="connsiteX30" fmla="*/ 4875115 w 12192000"/>
              <a:gd name="connsiteY30" fmla="*/ 257918 h 1157500"/>
              <a:gd name="connsiteX31" fmla="*/ 4936450 w 12192000"/>
              <a:gd name="connsiteY31" fmla="*/ 274470 h 1157500"/>
              <a:gd name="connsiteX32" fmla="*/ 5030961 w 12192000"/>
              <a:gd name="connsiteY32" fmla="*/ 299480 h 1157500"/>
              <a:gd name="connsiteX33" fmla="*/ 5082734 w 12192000"/>
              <a:gd name="connsiteY33" fmla="*/ 302149 h 1157500"/>
              <a:gd name="connsiteX34" fmla="*/ 5138799 w 12192000"/>
              <a:gd name="connsiteY34" fmla="*/ 297368 h 1157500"/>
              <a:gd name="connsiteX35" fmla="*/ 5259695 w 12192000"/>
              <a:gd name="connsiteY35" fmla="*/ 324044 h 1157500"/>
              <a:gd name="connsiteX36" fmla="*/ 5359642 w 12192000"/>
              <a:gd name="connsiteY36" fmla="*/ 334143 h 1157500"/>
              <a:gd name="connsiteX37" fmla="*/ 5372918 w 12192000"/>
              <a:gd name="connsiteY37" fmla="*/ 330402 h 1157500"/>
              <a:gd name="connsiteX38" fmla="*/ 5396084 w 12192000"/>
              <a:gd name="connsiteY38" fmla="*/ 321836 h 1157500"/>
              <a:gd name="connsiteX39" fmla="*/ 5414292 w 12192000"/>
              <a:gd name="connsiteY39" fmla="*/ 314431 h 1157500"/>
              <a:gd name="connsiteX40" fmla="*/ 5487276 w 12192000"/>
              <a:gd name="connsiteY40" fmla="*/ 300918 h 1157500"/>
              <a:gd name="connsiteX41" fmla="*/ 5612716 w 12192000"/>
              <a:gd name="connsiteY41" fmla="*/ 301686 h 1157500"/>
              <a:gd name="connsiteX42" fmla="*/ 5864813 w 12192000"/>
              <a:gd name="connsiteY42" fmla="*/ 251420 h 1157500"/>
              <a:gd name="connsiteX43" fmla="*/ 6151392 w 12192000"/>
              <a:gd name="connsiteY43" fmla="*/ 219300 h 1157500"/>
              <a:gd name="connsiteX44" fmla="*/ 6209396 w 12192000"/>
              <a:gd name="connsiteY44" fmla="*/ 214037 h 1157500"/>
              <a:gd name="connsiteX45" fmla="*/ 6269898 w 12192000"/>
              <a:gd name="connsiteY45" fmla="*/ 219868 h 1157500"/>
              <a:gd name="connsiteX46" fmla="*/ 6352373 w 12192000"/>
              <a:gd name="connsiteY46" fmla="*/ 202729 h 1157500"/>
              <a:gd name="connsiteX47" fmla="*/ 6353759 w 12192000"/>
              <a:gd name="connsiteY47" fmla="*/ 202703 h 1157500"/>
              <a:gd name="connsiteX48" fmla="*/ 6363346 w 12192000"/>
              <a:gd name="connsiteY48" fmla="*/ 190268 h 1157500"/>
              <a:gd name="connsiteX49" fmla="*/ 6400681 w 12192000"/>
              <a:gd name="connsiteY49" fmla="*/ 197970 h 1157500"/>
              <a:gd name="connsiteX50" fmla="*/ 6402041 w 12192000"/>
              <a:gd name="connsiteY50" fmla="*/ 200641 h 1157500"/>
              <a:gd name="connsiteX51" fmla="*/ 6502019 w 12192000"/>
              <a:gd name="connsiteY51" fmla="*/ 192356 h 1157500"/>
              <a:gd name="connsiteX52" fmla="*/ 6518229 w 12192000"/>
              <a:gd name="connsiteY52" fmla="*/ 191407 h 1157500"/>
              <a:gd name="connsiteX53" fmla="*/ 6595639 w 12192000"/>
              <a:gd name="connsiteY53" fmla="*/ 168164 h 1157500"/>
              <a:gd name="connsiteX54" fmla="*/ 6692265 w 12192000"/>
              <a:gd name="connsiteY54" fmla="*/ 164829 h 1157500"/>
              <a:gd name="connsiteX55" fmla="*/ 6697219 w 12192000"/>
              <a:gd name="connsiteY55" fmla="*/ 165301 h 1157500"/>
              <a:gd name="connsiteX56" fmla="*/ 6713656 w 12192000"/>
              <a:gd name="connsiteY56" fmla="*/ 153600 h 1157500"/>
              <a:gd name="connsiteX57" fmla="*/ 6714383 w 12192000"/>
              <a:gd name="connsiteY57" fmla="*/ 150425 h 1157500"/>
              <a:gd name="connsiteX58" fmla="*/ 6774793 w 12192000"/>
              <a:gd name="connsiteY58" fmla="*/ 159713 h 1157500"/>
              <a:gd name="connsiteX59" fmla="*/ 6782112 w 12192000"/>
              <a:gd name="connsiteY59" fmla="*/ 155255 h 1157500"/>
              <a:gd name="connsiteX60" fmla="*/ 6878958 w 12192000"/>
              <a:gd name="connsiteY60" fmla="*/ 180824 h 1157500"/>
              <a:gd name="connsiteX61" fmla="*/ 6894439 w 12192000"/>
              <a:gd name="connsiteY61" fmla="*/ 177642 h 1157500"/>
              <a:gd name="connsiteX62" fmla="*/ 6963220 w 12192000"/>
              <a:gd name="connsiteY62" fmla="*/ 167304 h 1157500"/>
              <a:gd name="connsiteX63" fmla="*/ 6976706 w 12192000"/>
              <a:gd name="connsiteY63" fmla="*/ 170894 h 1157500"/>
              <a:gd name="connsiteX64" fmla="*/ 6987064 w 12192000"/>
              <a:gd name="connsiteY64" fmla="*/ 160402 h 1157500"/>
              <a:gd name="connsiteX65" fmla="*/ 7058714 w 12192000"/>
              <a:gd name="connsiteY65" fmla="*/ 175992 h 1157500"/>
              <a:gd name="connsiteX66" fmla="*/ 7060499 w 12192000"/>
              <a:gd name="connsiteY66" fmla="*/ 176063 h 1157500"/>
              <a:gd name="connsiteX67" fmla="*/ 7176563 w 12192000"/>
              <a:gd name="connsiteY67" fmla="*/ 173244 h 1157500"/>
              <a:gd name="connsiteX68" fmla="*/ 7205529 w 12192000"/>
              <a:gd name="connsiteY68" fmla="*/ 181011 h 1157500"/>
              <a:gd name="connsiteX69" fmla="*/ 7310118 w 12192000"/>
              <a:gd name="connsiteY69" fmla="*/ 162605 h 1157500"/>
              <a:gd name="connsiteX70" fmla="*/ 7673859 w 12192000"/>
              <a:gd name="connsiteY70" fmla="*/ 150336 h 1157500"/>
              <a:gd name="connsiteX71" fmla="*/ 7692748 w 12192000"/>
              <a:gd name="connsiteY71" fmla="*/ 161537 h 1157500"/>
              <a:gd name="connsiteX72" fmla="*/ 7756672 w 12192000"/>
              <a:gd name="connsiteY72" fmla="*/ 157372 h 1157500"/>
              <a:gd name="connsiteX73" fmla="*/ 7974189 w 12192000"/>
              <a:gd name="connsiteY73" fmla="*/ 154819 h 1157500"/>
              <a:gd name="connsiteX74" fmla="*/ 8101969 w 12192000"/>
              <a:gd name="connsiteY74" fmla="*/ 144495 h 1157500"/>
              <a:gd name="connsiteX75" fmla="*/ 8106826 w 12192000"/>
              <a:gd name="connsiteY75" fmla="*/ 139853 h 1157500"/>
              <a:gd name="connsiteX76" fmla="*/ 8162058 w 12192000"/>
              <a:gd name="connsiteY76" fmla="*/ 96704 h 1157500"/>
              <a:gd name="connsiteX77" fmla="*/ 8184568 w 12192000"/>
              <a:gd name="connsiteY77" fmla="*/ 93990 h 1157500"/>
              <a:gd name="connsiteX78" fmla="*/ 8228227 w 12192000"/>
              <a:gd name="connsiteY78" fmla="*/ 105972 h 1157500"/>
              <a:gd name="connsiteX79" fmla="*/ 8237963 w 12192000"/>
              <a:gd name="connsiteY79" fmla="*/ 106996 h 1157500"/>
              <a:gd name="connsiteX80" fmla="*/ 8248358 w 12192000"/>
              <a:gd name="connsiteY80" fmla="*/ 106062 h 1157500"/>
              <a:gd name="connsiteX81" fmla="*/ 8249309 w 12192000"/>
              <a:gd name="connsiteY81" fmla="*/ 106698 h 1157500"/>
              <a:gd name="connsiteX82" fmla="*/ 8249997 w 12192000"/>
              <a:gd name="connsiteY82" fmla="*/ 105915 h 1157500"/>
              <a:gd name="connsiteX83" fmla="*/ 8272162 w 12192000"/>
              <a:gd name="connsiteY83" fmla="*/ 103924 h 1157500"/>
              <a:gd name="connsiteX84" fmla="*/ 8292349 w 12192000"/>
              <a:gd name="connsiteY84" fmla="*/ 97480 h 1157500"/>
              <a:gd name="connsiteX85" fmla="*/ 8307239 w 12192000"/>
              <a:gd name="connsiteY85" fmla="*/ 94591 h 1157500"/>
              <a:gd name="connsiteX86" fmla="*/ 8339282 w 12192000"/>
              <a:gd name="connsiteY86" fmla="*/ 108942 h 1157500"/>
              <a:gd name="connsiteX87" fmla="*/ 8346156 w 12192000"/>
              <a:gd name="connsiteY87" fmla="*/ 111227 h 1157500"/>
              <a:gd name="connsiteX88" fmla="*/ 8346467 w 12192000"/>
              <a:gd name="connsiteY88" fmla="*/ 111024 h 1157500"/>
              <a:gd name="connsiteX89" fmla="*/ 8354069 w 12192000"/>
              <a:gd name="connsiteY89" fmla="*/ 112942 h 1157500"/>
              <a:gd name="connsiteX90" fmla="*/ 8358687 w 12192000"/>
              <a:gd name="connsiteY90" fmla="*/ 115393 h 1157500"/>
              <a:gd name="connsiteX91" fmla="*/ 8433385 w 12192000"/>
              <a:gd name="connsiteY91" fmla="*/ 99669 h 1157500"/>
              <a:gd name="connsiteX92" fmla="*/ 8533779 w 12192000"/>
              <a:gd name="connsiteY92" fmla="*/ 98374 h 1157500"/>
              <a:gd name="connsiteX93" fmla="*/ 8632833 w 12192000"/>
              <a:gd name="connsiteY93" fmla="*/ 100532 h 1157500"/>
              <a:gd name="connsiteX94" fmla="*/ 8668523 w 12192000"/>
              <a:gd name="connsiteY94" fmla="*/ 102979 h 1157500"/>
              <a:gd name="connsiteX95" fmla="*/ 8732893 w 12192000"/>
              <a:gd name="connsiteY95" fmla="*/ 99991 h 1157500"/>
              <a:gd name="connsiteX96" fmla="*/ 8764071 w 12192000"/>
              <a:gd name="connsiteY96" fmla="*/ 94587 h 1157500"/>
              <a:gd name="connsiteX97" fmla="*/ 8767004 w 12192000"/>
              <a:gd name="connsiteY97" fmla="*/ 91519 h 1157500"/>
              <a:gd name="connsiteX98" fmla="*/ 8772553 w 12192000"/>
              <a:gd name="connsiteY98" fmla="*/ 90314 h 1157500"/>
              <a:gd name="connsiteX99" fmla="*/ 8787201 w 12192000"/>
              <a:gd name="connsiteY99" fmla="*/ 92033 h 1157500"/>
              <a:gd name="connsiteX100" fmla="*/ 8792624 w 12192000"/>
              <a:gd name="connsiteY100" fmla="*/ 93503 h 1157500"/>
              <a:gd name="connsiteX101" fmla="*/ 8800741 w 12192000"/>
              <a:gd name="connsiteY101" fmla="*/ 93897 h 1157500"/>
              <a:gd name="connsiteX102" fmla="*/ 8800966 w 12192000"/>
              <a:gd name="connsiteY102" fmla="*/ 93645 h 1157500"/>
              <a:gd name="connsiteX103" fmla="*/ 8808513 w 12192000"/>
              <a:gd name="connsiteY103" fmla="*/ 94530 h 1157500"/>
              <a:gd name="connsiteX104" fmla="*/ 8845110 w 12192000"/>
              <a:gd name="connsiteY104" fmla="*/ 102179 h 1157500"/>
              <a:gd name="connsiteX105" fmla="*/ 8917529 w 12192000"/>
              <a:gd name="connsiteY105" fmla="*/ 76373 h 1157500"/>
              <a:gd name="connsiteX106" fmla="*/ 9026654 w 12192000"/>
              <a:gd name="connsiteY106" fmla="*/ 93420 h 1157500"/>
              <a:gd name="connsiteX107" fmla="*/ 9088505 w 12192000"/>
              <a:gd name="connsiteY107" fmla="*/ 113002 h 1157500"/>
              <a:gd name="connsiteX108" fmla="*/ 9203241 w 12192000"/>
              <a:gd name="connsiteY108" fmla="*/ 111713 h 1157500"/>
              <a:gd name="connsiteX109" fmla="*/ 9415584 w 12192000"/>
              <a:gd name="connsiteY109" fmla="*/ 157156 h 1157500"/>
              <a:gd name="connsiteX110" fmla="*/ 9505102 w 12192000"/>
              <a:gd name="connsiteY110" fmla="*/ 141042 h 1157500"/>
              <a:gd name="connsiteX111" fmla="*/ 9643040 w 12192000"/>
              <a:gd name="connsiteY111" fmla="*/ 158233 h 1157500"/>
              <a:gd name="connsiteX112" fmla="*/ 9762999 w 12192000"/>
              <a:gd name="connsiteY112" fmla="*/ 162623 h 1157500"/>
              <a:gd name="connsiteX113" fmla="*/ 9776183 w 12192000"/>
              <a:gd name="connsiteY113" fmla="*/ 162191 h 1157500"/>
              <a:gd name="connsiteX114" fmla="*/ 9780532 w 12192000"/>
              <a:gd name="connsiteY114" fmla="*/ 155823 h 1157500"/>
              <a:gd name="connsiteX115" fmla="*/ 9910588 w 12192000"/>
              <a:gd name="connsiteY115" fmla="*/ 154327 h 1157500"/>
              <a:gd name="connsiteX116" fmla="*/ 9924173 w 12192000"/>
              <a:gd name="connsiteY116" fmla="*/ 158591 h 1157500"/>
              <a:gd name="connsiteX117" fmla="*/ 10010969 w 12192000"/>
              <a:gd name="connsiteY117" fmla="*/ 155802 h 1157500"/>
              <a:gd name="connsiteX118" fmla="*/ 10070699 w 12192000"/>
              <a:gd name="connsiteY118" fmla="*/ 157854 h 1157500"/>
              <a:gd name="connsiteX119" fmla="*/ 10155104 w 12192000"/>
              <a:gd name="connsiteY119" fmla="*/ 151613 h 1157500"/>
              <a:gd name="connsiteX120" fmla="*/ 10250982 w 12192000"/>
              <a:gd name="connsiteY120" fmla="*/ 128642 h 1157500"/>
              <a:gd name="connsiteX121" fmla="*/ 10343301 w 12192000"/>
              <a:gd name="connsiteY121" fmla="*/ 90884 h 1157500"/>
              <a:gd name="connsiteX122" fmla="*/ 10366625 w 12192000"/>
              <a:gd name="connsiteY122" fmla="*/ 79428 h 1157500"/>
              <a:gd name="connsiteX123" fmla="*/ 10433505 w 12192000"/>
              <a:gd name="connsiteY123" fmla="*/ 65000 h 1157500"/>
              <a:gd name="connsiteX124" fmla="*/ 10547510 w 12192000"/>
              <a:gd name="connsiteY124" fmla="*/ 47246 h 1157500"/>
              <a:gd name="connsiteX125" fmla="*/ 10588150 w 12192000"/>
              <a:gd name="connsiteY125" fmla="*/ 32287 h 1157500"/>
              <a:gd name="connsiteX126" fmla="*/ 10589457 w 12192000"/>
              <a:gd name="connsiteY126" fmla="*/ 25296 h 1157500"/>
              <a:gd name="connsiteX127" fmla="*/ 10699976 w 12192000"/>
              <a:gd name="connsiteY127" fmla="*/ 43345 h 1157500"/>
              <a:gd name="connsiteX128" fmla="*/ 10812237 w 12192000"/>
              <a:gd name="connsiteY128" fmla="*/ 46327 h 1157500"/>
              <a:gd name="connsiteX129" fmla="*/ 10869837 w 12192000"/>
              <a:gd name="connsiteY129" fmla="*/ 65795 h 1157500"/>
              <a:gd name="connsiteX130" fmla="*/ 10881770 w 12192000"/>
              <a:gd name="connsiteY130" fmla="*/ 73672 h 1157500"/>
              <a:gd name="connsiteX131" fmla="*/ 10896899 w 12192000"/>
              <a:gd name="connsiteY131" fmla="*/ 70731 h 1157500"/>
              <a:gd name="connsiteX132" fmla="*/ 10901748 w 12192000"/>
              <a:gd name="connsiteY132" fmla="*/ 66352 h 1157500"/>
              <a:gd name="connsiteX133" fmla="*/ 10947419 w 12192000"/>
              <a:gd name="connsiteY133" fmla="*/ 83316 h 1157500"/>
              <a:gd name="connsiteX134" fmla="*/ 10953034 w 12192000"/>
              <a:gd name="connsiteY134" fmla="*/ 84438 h 1157500"/>
              <a:gd name="connsiteX135" fmla="*/ 10992070 w 12192000"/>
              <a:gd name="connsiteY135" fmla="*/ 88841 h 1157500"/>
              <a:gd name="connsiteX136" fmla="*/ 11112372 w 12192000"/>
              <a:gd name="connsiteY136" fmla="*/ 82247 h 1157500"/>
              <a:gd name="connsiteX137" fmla="*/ 11147719 w 12192000"/>
              <a:gd name="connsiteY137" fmla="*/ 80560 h 1157500"/>
              <a:gd name="connsiteX138" fmla="*/ 11172617 w 12192000"/>
              <a:gd name="connsiteY138" fmla="*/ 76265 h 1157500"/>
              <a:gd name="connsiteX139" fmla="*/ 11240397 w 12192000"/>
              <a:gd name="connsiteY139" fmla="*/ 81830 h 1157500"/>
              <a:gd name="connsiteX140" fmla="*/ 11270034 w 12192000"/>
              <a:gd name="connsiteY140" fmla="*/ 91947 h 1157500"/>
              <a:gd name="connsiteX141" fmla="*/ 11293091 w 12192000"/>
              <a:gd name="connsiteY141" fmla="*/ 92042 h 1157500"/>
              <a:gd name="connsiteX142" fmla="*/ 11310949 w 12192000"/>
              <a:gd name="connsiteY142" fmla="*/ 97842 h 1157500"/>
              <a:gd name="connsiteX143" fmla="*/ 11345279 w 12192000"/>
              <a:gd name="connsiteY143" fmla="*/ 95451 h 1157500"/>
              <a:gd name="connsiteX144" fmla="*/ 11354597 w 12192000"/>
              <a:gd name="connsiteY144" fmla="*/ 97953 h 1157500"/>
              <a:gd name="connsiteX145" fmla="*/ 11488543 w 12192000"/>
              <a:gd name="connsiteY145" fmla="*/ 144736 h 1157500"/>
              <a:gd name="connsiteX146" fmla="*/ 11603601 w 12192000"/>
              <a:gd name="connsiteY146" fmla="*/ 193266 h 1157500"/>
              <a:gd name="connsiteX147" fmla="*/ 11736204 w 12192000"/>
              <a:gd name="connsiteY147" fmla="*/ 277509 h 1157500"/>
              <a:gd name="connsiteX148" fmla="*/ 11705740 w 12192000"/>
              <a:gd name="connsiteY148" fmla="*/ 250993 h 1157500"/>
              <a:gd name="connsiteX149" fmla="*/ 11819139 w 12192000"/>
              <a:gd name="connsiteY149" fmla="*/ 304143 h 1157500"/>
              <a:gd name="connsiteX150" fmla="*/ 11835615 w 12192000"/>
              <a:gd name="connsiteY150" fmla="*/ 305790 h 1157500"/>
              <a:gd name="connsiteX151" fmla="*/ 11980134 w 12192000"/>
              <a:gd name="connsiteY151" fmla="*/ 321911 h 1157500"/>
              <a:gd name="connsiteX152" fmla="*/ 12174576 w 12192000"/>
              <a:gd name="connsiteY152" fmla="*/ 376108 h 1157500"/>
              <a:gd name="connsiteX153" fmla="*/ 12192000 w 12192000"/>
              <a:gd name="connsiteY153" fmla="*/ 379233 h 1157500"/>
              <a:gd name="connsiteX154" fmla="*/ 12192000 w 12192000"/>
              <a:gd name="connsiteY154" fmla="*/ 1157500 h 1157500"/>
              <a:gd name="connsiteX155" fmla="*/ 0 w 12192000"/>
              <a:gd name="connsiteY155" fmla="*/ 1157500 h 1157500"/>
              <a:gd name="connsiteX156" fmla="*/ 0 w 12192000"/>
              <a:gd name="connsiteY156" fmla="*/ 483545 h 1157500"/>
              <a:gd name="connsiteX157" fmla="*/ 5331 w 12192000"/>
              <a:gd name="connsiteY157" fmla="*/ 482797 h 1157500"/>
              <a:gd name="connsiteX158" fmla="*/ 39902 w 12192000"/>
              <a:gd name="connsiteY158" fmla="*/ 472284 h 1157500"/>
              <a:gd name="connsiteX159" fmla="*/ 117880 w 12192000"/>
              <a:gd name="connsiteY159" fmla="*/ 420956 h 1157500"/>
              <a:gd name="connsiteX160" fmla="*/ 238140 w 12192000"/>
              <a:gd name="connsiteY160" fmla="*/ 379297 h 1157500"/>
              <a:gd name="connsiteX161" fmla="*/ 249589 w 12192000"/>
              <a:gd name="connsiteY161" fmla="*/ 379517 h 1157500"/>
              <a:gd name="connsiteX162" fmla="*/ 296963 w 12192000"/>
              <a:gd name="connsiteY162" fmla="*/ 356102 h 1157500"/>
              <a:gd name="connsiteX163" fmla="*/ 339235 w 12192000"/>
              <a:gd name="connsiteY163" fmla="*/ 324425 h 1157500"/>
              <a:gd name="connsiteX164" fmla="*/ 447152 w 12192000"/>
              <a:gd name="connsiteY164" fmla="*/ 327423 h 1157500"/>
              <a:gd name="connsiteX165" fmla="*/ 475247 w 12192000"/>
              <a:gd name="connsiteY165" fmla="*/ 336714 h 1157500"/>
              <a:gd name="connsiteX166" fmla="*/ 477967 w 12192000"/>
              <a:gd name="connsiteY166" fmla="*/ 337960 h 1157500"/>
              <a:gd name="connsiteX167" fmla="*/ 703732 w 12192000"/>
              <a:gd name="connsiteY167" fmla="*/ 316599 h 1157500"/>
              <a:gd name="connsiteX168" fmla="*/ 853391 w 12192000"/>
              <a:gd name="connsiteY168" fmla="*/ 303591 h 1157500"/>
              <a:gd name="connsiteX169" fmla="*/ 925332 w 12192000"/>
              <a:gd name="connsiteY169" fmla="*/ 298686 h 1157500"/>
              <a:gd name="connsiteX170" fmla="*/ 941286 w 12192000"/>
              <a:gd name="connsiteY170" fmla="*/ 288932 h 1157500"/>
              <a:gd name="connsiteX171" fmla="*/ 950845 w 12192000"/>
              <a:gd name="connsiteY171" fmla="*/ 286595 h 1157500"/>
              <a:gd name="connsiteX172" fmla="*/ 953292 w 12192000"/>
              <a:gd name="connsiteY172" fmla="*/ 280892 h 1157500"/>
              <a:gd name="connsiteX173" fmla="*/ 967499 w 12192000"/>
              <a:gd name="connsiteY173" fmla="*/ 273760 h 1157500"/>
              <a:gd name="connsiteX174" fmla="*/ 1069267 w 12192000"/>
              <a:gd name="connsiteY174" fmla="*/ 262766 h 1157500"/>
              <a:gd name="connsiteX175" fmla="*/ 1138407 w 12192000"/>
              <a:gd name="connsiteY175" fmla="*/ 246567 h 1157500"/>
              <a:gd name="connsiteX176" fmla="*/ 1164931 w 12192000"/>
              <a:gd name="connsiteY176" fmla="*/ 238622 h 1157500"/>
              <a:gd name="connsiteX177" fmla="*/ 1211622 w 12192000"/>
              <a:gd name="connsiteY177" fmla="*/ 220676 h 1157500"/>
              <a:gd name="connsiteX178" fmla="*/ 1274567 w 12192000"/>
              <a:gd name="connsiteY178" fmla="*/ 203380 h 1157500"/>
              <a:gd name="connsiteX179" fmla="*/ 1325029 w 12192000"/>
              <a:gd name="connsiteY179" fmla="*/ 207937 h 1157500"/>
              <a:gd name="connsiteX180" fmla="*/ 1356805 w 12192000"/>
              <a:gd name="connsiteY180" fmla="*/ 203622 h 1157500"/>
              <a:gd name="connsiteX181" fmla="*/ 1468752 w 12192000"/>
              <a:gd name="connsiteY181" fmla="*/ 214604 h 1157500"/>
              <a:gd name="connsiteX182" fmla="*/ 1650750 w 12192000"/>
              <a:gd name="connsiteY182" fmla="*/ 165090 h 1157500"/>
              <a:gd name="connsiteX183" fmla="*/ 1655056 w 12192000"/>
              <a:gd name="connsiteY183" fmla="*/ 172106 h 1157500"/>
              <a:gd name="connsiteX184" fmla="*/ 1683220 w 12192000"/>
              <a:gd name="connsiteY184" fmla="*/ 169652 h 1157500"/>
              <a:gd name="connsiteX185" fmla="*/ 1685599 w 12192000"/>
              <a:gd name="connsiteY185" fmla="*/ 165388 h 1157500"/>
              <a:gd name="connsiteX186" fmla="*/ 1735783 w 12192000"/>
              <a:gd name="connsiteY186" fmla="*/ 177400 h 1157500"/>
              <a:gd name="connsiteX187" fmla="*/ 1797102 w 12192000"/>
              <a:gd name="connsiteY187" fmla="*/ 182289 h 1157500"/>
              <a:gd name="connsiteX188" fmla="*/ 1845638 w 12192000"/>
              <a:gd name="connsiteY188" fmla="*/ 163774 h 1157500"/>
              <a:gd name="connsiteX189" fmla="*/ 1848980 w 12192000"/>
              <a:gd name="connsiteY189" fmla="*/ 167516 h 1157500"/>
              <a:gd name="connsiteX190" fmla="*/ 1880587 w 12192000"/>
              <a:gd name="connsiteY190" fmla="*/ 165506 h 1157500"/>
              <a:gd name="connsiteX191" fmla="*/ 1995803 w 12192000"/>
              <a:gd name="connsiteY191" fmla="*/ 131847 h 1157500"/>
              <a:gd name="connsiteX192" fmla="*/ 2057448 w 12192000"/>
              <a:gd name="connsiteY192" fmla="*/ 128650 h 1157500"/>
              <a:gd name="connsiteX193" fmla="*/ 2119088 w 12192000"/>
              <a:gd name="connsiteY193" fmla="*/ 113508 h 1157500"/>
              <a:gd name="connsiteX194" fmla="*/ 2138831 w 12192000"/>
              <a:gd name="connsiteY194" fmla="*/ 116194 h 1157500"/>
              <a:gd name="connsiteX195" fmla="*/ 2214259 w 12192000"/>
              <a:gd name="connsiteY195" fmla="*/ 110542 h 1157500"/>
              <a:gd name="connsiteX196" fmla="*/ 2264911 w 12192000"/>
              <a:gd name="connsiteY196" fmla="*/ 101639 h 1157500"/>
              <a:gd name="connsiteX197" fmla="*/ 2454058 w 12192000"/>
              <a:gd name="connsiteY197" fmla="*/ 67266 h 1157500"/>
              <a:gd name="connsiteX198" fmla="*/ 2534188 w 12192000"/>
              <a:gd name="connsiteY198" fmla="*/ 63730 h 1157500"/>
              <a:gd name="connsiteX199" fmla="*/ 2616912 w 12192000"/>
              <a:gd name="connsiteY199" fmla="*/ 44757 h 1157500"/>
              <a:gd name="connsiteX200" fmla="*/ 2698592 w 12192000"/>
              <a:gd name="connsiteY200" fmla="*/ 35873 h 1157500"/>
              <a:gd name="connsiteX201" fmla="*/ 2891953 w 12192000"/>
              <a:gd name="connsiteY201" fmla="*/ 28541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200" fmla="*/ 11293091 w 12192000"/>
              <a:gd name="connsiteY200" fmla="*/ 92042 h 1157500"/>
              <a:gd name="connsiteX201" fmla="*/ 11402389 w 12192000"/>
              <a:gd name="connsiteY201" fmla="*/ 189282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200" fmla="*/ 11293091 w 12192000"/>
              <a:gd name="connsiteY200" fmla="*/ 92042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354597 w 12192000"/>
              <a:gd name="connsiteY2" fmla="*/ 97953 h 1157500"/>
              <a:gd name="connsiteX3" fmla="*/ 11488543 w 12192000"/>
              <a:gd name="connsiteY3" fmla="*/ 144736 h 1157500"/>
              <a:gd name="connsiteX4" fmla="*/ 11603601 w 12192000"/>
              <a:gd name="connsiteY4" fmla="*/ 193266 h 1157500"/>
              <a:gd name="connsiteX5" fmla="*/ 11736204 w 12192000"/>
              <a:gd name="connsiteY5" fmla="*/ 277509 h 1157500"/>
              <a:gd name="connsiteX6" fmla="*/ 11705740 w 12192000"/>
              <a:gd name="connsiteY6" fmla="*/ 250993 h 1157500"/>
              <a:gd name="connsiteX7" fmla="*/ 11819139 w 12192000"/>
              <a:gd name="connsiteY7" fmla="*/ 304143 h 1157500"/>
              <a:gd name="connsiteX8" fmla="*/ 11835615 w 12192000"/>
              <a:gd name="connsiteY8" fmla="*/ 305790 h 1157500"/>
              <a:gd name="connsiteX9" fmla="*/ 11980134 w 12192000"/>
              <a:gd name="connsiteY9" fmla="*/ 321911 h 1157500"/>
              <a:gd name="connsiteX10" fmla="*/ 12174576 w 12192000"/>
              <a:gd name="connsiteY10" fmla="*/ 376108 h 1157500"/>
              <a:gd name="connsiteX11" fmla="*/ 12192000 w 12192000"/>
              <a:gd name="connsiteY11" fmla="*/ 379233 h 1157500"/>
              <a:gd name="connsiteX12" fmla="*/ 12192000 w 12192000"/>
              <a:gd name="connsiteY12" fmla="*/ 1157500 h 1157500"/>
              <a:gd name="connsiteX13" fmla="*/ 0 w 12192000"/>
              <a:gd name="connsiteY13" fmla="*/ 1157500 h 1157500"/>
              <a:gd name="connsiteX14" fmla="*/ 0 w 12192000"/>
              <a:gd name="connsiteY14" fmla="*/ 483545 h 1157500"/>
              <a:gd name="connsiteX15" fmla="*/ 5331 w 12192000"/>
              <a:gd name="connsiteY15" fmla="*/ 482797 h 1157500"/>
              <a:gd name="connsiteX16" fmla="*/ 39902 w 12192000"/>
              <a:gd name="connsiteY16" fmla="*/ 472284 h 1157500"/>
              <a:gd name="connsiteX17" fmla="*/ 117880 w 12192000"/>
              <a:gd name="connsiteY17" fmla="*/ 420956 h 1157500"/>
              <a:gd name="connsiteX18" fmla="*/ 238140 w 12192000"/>
              <a:gd name="connsiteY18" fmla="*/ 379297 h 1157500"/>
              <a:gd name="connsiteX19" fmla="*/ 249589 w 12192000"/>
              <a:gd name="connsiteY19" fmla="*/ 379517 h 1157500"/>
              <a:gd name="connsiteX20" fmla="*/ 296963 w 12192000"/>
              <a:gd name="connsiteY20" fmla="*/ 356102 h 1157500"/>
              <a:gd name="connsiteX21" fmla="*/ 339235 w 12192000"/>
              <a:gd name="connsiteY21" fmla="*/ 324425 h 1157500"/>
              <a:gd name="connsiteX22" fmla="*/ 447152 w 12192000"/>
              <a:gd name="connsiteY22" fmla="*/ 327423 h 1157500"/>
              <a:gd name="connsiteX23" fmla="*/ 475247 w 12192000"/>
              <a:gd name="connsiteY23" fmla="*/ 336714 h 1157500"/>
              <a:gd name="connsiteX24" fmla="*/ 477967 w 12192000"/>
              <a:gd name="connsiteY24" fmla="*/ 337960 h 1157500"/>
              <a:gd name="connsiteX25" fmla="*/ 703732 w 12192000"/>
              <a:gd name="connsiteY25" fmla="*/ 316599 h 1157500"/>
              <a:gd name="connsiteX26" fmla="*/ 853391 w 12192000"/>
              <a:gd name="connsiteY26" fmla="*/ 303591 h 1157500"/>
              <a:gd name="connsiteX27" fmla="*/ 925332 w 12192000"/>
              <a:gd name="connsiteY27" fmla="*/ 298686 h 1157500"/>
              <a:gd name="connsiteX28" fmla="*/ 941286 w 12192000"/>
              <a:gd name="connsiteY28" fmla="*/ 288932 h 1157500"/>
              <a:gd name="connsiteX29" fmla="*/ 950845 w 12192000"/>
              <a:gd name="connsiteY29" fmla="*/ 286595 h 1157500"/>
              <a:gd name="connsiteX30" fmla="*/ 953292 w 12192000"/>
              <a:gd name="connsiteY30" fmla="*/ 280892 h 1157500"/>
              <a:gd name="connsiteX31" fmla="*/ 967499 w 12192000"/>
              <a:gd name="connsiteY31" fmla="*/ 273760 h 1157500"/>
              <a:gd name="connsiteX32" fmla="*/ 1069267 w 12192000"/>
              <a:gd name="connsiteY32" fmla="*/ 262766 h 1157500"/>
              <a:gd name="connsiteX33" fmla="*/ 1138407 w 12192000"/>
              <a:gd name="connsiteY33" fmla="*/ 246567 h 1157500"/>
              <a:gd name="connsiteX34" fmla="*/ 1164931 w 12192000"/>
              <a:gd name="connsiteY34" fmla="*/ 238622 h 1157500"/>
              <a:gd name="connsiteX35" fmla="*/ 1211622 w 12192000"/>
              <a:gd name="connsiteY35" fmla="*/ 220676 h 1157500"/>
              <a:gd name="connsiteX36" fmla="*/ 1274567 w 12192000"/>
              <a:gd name="connsiteY36" fmla="*/ 203380 h 1157500"/>
              <a:gd name="connsiteX37" fmla="*/ 1325029 w 12192000"/>
              <a:gd name="connsiteY37" fmla="*/ 207937 h 1157500"/>
              <a:gd name="connsiteX38" fmla="*/ 1356805 w 12192000"/>
              <a:gd name="connsiteY38" fmla="*/ 203622 h 1157500"/>
              <a:gd name="connsiteX39" fmla="*/ 1468752 w 12192000"/>
              <a:gd name="connsiteY39" fmla="*/ 214604 h 1157500"/>
              <a:gd name="connsiteX40" fmla="*/ 1650750 w 12192000"/>
              <a:gd name="connsiteY40" fmla="*/ 165090 h 1157500"/>
              <a:gd name="connsiteX41" fmla="*/ 1655056 w 12192000"/>
              <a:gd name="connsiteY41" fmla="*/ 172106 h 1157500"/>
              <a:gd name="connsiteX42" fmla="*/ 1683220 w 12192000"/>
              <a:gd name="connsiteY42" fmla="*/ 169652 h 1157500"/>
              <a:gd name="connsiteX43" fmla="*/ 1685599 w 12192000"/>
              <a:gd name="connsiteY43" fmla="*/ 165388 h 1157500"/>
              <a:gd name="connsiteX44" fmla="*/ 1735783 w 12192000"/>
              <a:gd name="connsiteY44" fmla="*/ 177400 h 1157500"/>
              <a:gd name="connsiteX45" fmla="*/ 1797102 w 12192000"/>
              <a:gd name="connsiteY45" fmla="*/ 182289 h 1157500"/>
              <a:gd name="connsiteX46" fmla="*/ 1845638 w 12192000"/>
              <a:gd name="connsiteY46" fmla="*/ 163774 h 1157500"/>
              <a:gd name="connsiteX47" fmla="*/ 1848980 w 12192000"/>
              <a:gd name="connsiteY47" fmla="*/ 167516 h 1157500"/>
              <a:gd name="connsiteX48" fmla="*/ 1880587 w 12192000"/>
              <a:gd name="connsiteY48" fmla="*/ 165506 h 1157500"/>
              <a:gd name="connsiteX49" fmla="*/ 1995803 w 12192000"/>
              <a:gd name="connsiteY49" fmla="*/ 131847 h 1157500"/>
              <a:gd name="connsiteX50" fmla="*/ 2057448 w 12192000"/>
              <a:gd name="connsiteY50" fmla="*/ 128650 h 1157500"/>
              <a:gd name="connsiteX51" fmla="*/ 2119088 w 12192000"/>
              <a:gd name="connsiteY51" fmla="*/ 113508 h 1157500"/>
              <a:gd name="connsiteX52" fmla="*/ 2138831 w 12192000"/>
              <a:gd name="connsiteY52" fmla="*/ 116194 h 1157500"/>
              <a:gd name="connsiteX53" fmla="*/ 2214259 w 12192000"/>
              <a:gd name="connsiteY53" fmla="*/ 110542 h 1157500"/>
              <a:gd name="connsiteX54" fmla="*/ 2264911 w 12192000"/>
              <a:gd name="connsiteY54" fmla="*/ 101639 h 1157500"/>
              <a:gd name="connsiteX55" fmla="*/ 2454058 w 12192000"/>
              <a:gd name="connsiteY55" fmla="*/ 67266 h 1157500"/>
              <a:gd name="connsiteX56" fmla="*/ 2534188 w 12192000"/>
              <a:gd name="connsiteY56" fmla="*/ 63730 h 1157500"/>
              <a:gd name="connsiteX57" fmla="*/ 2616912 w 12192000"/>
              <a:gd name="connsiteY57" fmla="*/ 44757 h 1157500"/>
              <a:gd name="connsiteX58" fmla="*/ 2698592 w 12192000"/>
              <a:gd name="connsiteY58" fmla="*/ 35873 h 1157500"/>
              <a:gd name="connsiteX59" fmla="*/ 2891953 w 12192000"/>
              <a:gd name="connsiteY59" fmla="*/ 28541 h 1157500"/>
              <a:gd name="connsiteX60" fmla="*/ 3052621 w 12192000"/>
              <a:gd name="connsiteY60" fmla="*/ 7598 h 1157500"/>
              <a:gd name="connsiteX61" fmla="*/ 3145220 w 12192000"/>
              <a:gd name="connsiteY61" fmla="*/ 9845 h 1157500"/>
              <a:gd name="connsiteX62" fmla="*/ 3233309 w 12192000"/>
              <a:gd name="connsiteY62" fmla="*/ 2536 h 1157500"/>
              <a:gd name="connsiteX63" fmla="*/ 3320851 w 12192000"/>
              <a:gd name="connsiteY63" fmla="*/ 12470 h 1157500"/>
              <a:gd name="connsiteX64" fmla="*/ 3394552 w 12192000"/>
              <a:gd name="connsiteY64" fmla="*/ 31847 h 1157500"/>
              <a:gd name="connsiteX65" fmla="*/ 3462252 w 12192000"/>
              <a:gd name="connsiteY65" fmla="*/ 62214 h 1157500"/>
              <a:gd name="connsiteX66" fmla="*/ 3504799 w 12192000"/>
              <a:gd name="connsiteY66" fmla="*/ 86931 h 1157500"/>
              <a:gd name="connsiteX67" fmla="*/ 3568807 w 12192000"/>
              <a:gd name="connsiteY67" fmla="*/ 78125 h 1157500"/>
              <a:gd name="connsiteX68" fmla="*/ 3571993 w 12192000"/>
              <a:gd name="connsiteY68" fmla="*/ 80673 h 1157500"/>
              <a:gd name="connsiteX69" fmla="*/ 3590879 w 12192000"/>
              <a:gd name="connsiteY69" fmla="*/ 93683 h 1157500"/>
              <a:gd name="connsiteX70" fmla="*/ 3623973 w 12192000"/>
              <a:gd name="connsiteY70" fmla="*/ 86652 h 1157500"/>
              <a:gd name="connsiteX71" fmla="*/ 3636728 w 12192000"/>
              <a:gd name="connsiteY71" fmla="*/ 91587 h 1157500"/>
              <a:gd name="connsiteX72" fmla="*/ 3676976 w 12192000"/>
              <a:gd name="connsiteY72" fmla="*/ 90168 h 1157500"/>
              <a:gd name="connsiteX73" fmla="*/ 3722653 w 12192000"/>
              <a:gd name="connsiteY73" fmla="*/ 108931 h 1157500"/>
              <a:gd name="connsiteX74" fmla="*/ 3775112 w 12192000"/>
              <a:gd name="connsiteY74" fmla="*/ 92538 h 1157500"/>
              <a:gd name="connsiteX75" fmla="*/ 3932956 w 12192000"/>
              <a:gd name="connsiteY75" fmla="*/ 115905 h 1157500"/>
              <a:gd name="connsiteX76" fmla="*/ 4100593 w 12192000"/>
              <a:gd name="connsiteY76" fmla="*/ 157402 h 1157500"/>
              <a:gd name="connsiteX77" fmla="*/ 4316364 w 12192000"/>
              <a:gd name="connsiteY77" fmla="*/ 171021 h 1157500"/>
              <a:gd name="connsiteX78" fmla="*/ 4387387 w 12192000"/>
              <a:gd name="connsiteY78" fmla="*/ 157928 h 1157500"/>
              <a:gd name="connsiteX79" fmla="*/ 4427957 w 12192000"/>
              <a:gd name="connsiteY79" fmla="*/ 171094 h 1157500"/>
              <a:gd name="connsiteX80" fmla="*/ 4502291 w 12192000"/>
              <a:gd name="connsiteY80" fmla="*/ 181765 h 1157500"/>
              <a:gd name="connsiteX81" fmla="*/ 4600771 w 12192000"/>
              <a:gd name="connsiteY81" fmla="*/ 205711 h 1157500"/>
              <a:gd name="connsiteX82" fmla="*/ 4644102 w 12192000"/>
              <a:gd name="connsiteY82" fmla="*/ 203931 h 1157500"/>
              <a:gd name="connsiteX83" fmla="*/ 4652752 w 12192000"/>
              <a:gd name="connsiteY83" fmla="*/ 204470 h 1157500"/>
              <a:gd name="connsiteX84" fmla="*/ 4652896 w 12192000"/>
              <a:gd name="connsiteY84" fmla="*/ 204854 h 1157500"/>
              <a:gd name="connsiteX85" fmla="*/ 4685303 w 12192000"/>
              <a:gd name="connsiteY85" fmla="*/ 206507 h 1157500"/>
              <a:gd name="connsiteX86" fmla="*/ 4690886 w 12192000"/>
              <a:gd name="connsiteY86" fmla="*/ 209335 h 1157500"/>
              <a:gd name="connsiteX87" fmla="*/ 4725430 w 12192000"/>
              <a:gd name="connsiteY87" fmla="*/ 232300 h 1157500"/>
              <a:gd name="connsiteX88" fmla="*/ 4800051 w 12192000"/>
              <a:gd name="connsiteY88" fmla="*/ 224667 h 1157500"/>
              <a:gd name="connsiteX89" fmla="*/ 4875115 w 12192000"/>
              <a:gd name="connsiteY89" fmla="*/ 257918 h 1157500"/>
              <a:gd name="connsiteX90" fmla="*/ 4936450 w 12192000"/>
              <a:gd name="connsiteY90" fmla="*/ 274470 h 1157500"/>
              <a:gd name="connsiteX91" fmla="*/ 5030961 w 12192000"/>
              <a:gd name="connsiteY91" fmla="*/ 299480 h 1157500"/>
              <a:gd name="connsiteX92" fmla="*/ 5082734 w 12192000"/>
              <a:gd name="connsiteY92" fmla="*/ 302149 h 1157500"/>
              <a:gd name="connsiteX93" fmla="*/ 5138799 w 12192000"/>
              <a:gd name="connsiteY93" fmla="*/ 297368 h 1157500"/>
              <a:gd name="connsiteX94" fmla="*/ 5259695 w 12192000"/>
              <a:gd name="connsiteY94" fmla="*/ 324044 h 1157500"/>
              <a:gd name="connsiteX95" fmla="*/ 5359642 w 12192000"/>
              <a:gd name="connsiteY95" fmla="*/ 334143 h 1157500"/>
              <a:gd name="connsiteX96" fmla="*/ 5372918 w 12192000"/>
              <a:gd name="connsiteY96" fmla="*/ 330402 h 1157500"/>
              <a:gd name="connsiteX97" fmla="*/ 5396084 w 12192000"/>
              <a:gd name="connsiteY97" fmla="*/ 321836 h 1157500"/>
              <a:gd name="connsiteX98" fmla="*/ 5414292 w 12192000"/>
              <a:gd name="connsiteY98" fmla="*/ 314431 h 1157500"/>
              <a:gd name="connsiteX99" fmla="*/ 5487276 w 12192000"/>
              <a:gd name="connsiteY99" fmla="*/ 300918 h 1157500"/>
              <a:gd name="connsiteX100" fmla="*/ 5612716 w 12192000"/>
              <a:gd name="connsiteY100" fmla="*/ 301686 h 1157500"/>
              <a:gd name="connsiteX101" fmla="*/ 5864813 w 12192000"/>
              <a:gd name="connsiteY101" fmla="*/ 251420 h 1157500"/>
              <a:gd name="connsiteX102" fmla="*/ 6151392 w 12192000"/>
              <a:gd name="connsiteY102" fmla="*/ 219300 h 1157500"/>
              <a:gd name="connsiteX103" fmla="*/ 6209396 w 12192000"/>
              <a:gd name="connsiteY103" fmla="*/ 214037 h 1157500"/>
              <a:gd name="connsiteX104" fmla="*/ 6269898 w 12192000"/>
              <a:gd name="connsiteY104" fmla="*/ 219868 h 1157500"/>
              <a:gd name="connsiteX105" fmla="*/ 6352373 w 12192000"/>
              <a:gd name="connsiteY105" fmla="*/ 202729 h 1157500"/>
              <a:gd name="connsiteX106" fmla="*/ 6353759 w 12192000"/>
              <a:gd name="connsiteY106" fmla="*/ 202703 h 1157500"/>
              <a:gd name="connsiteX107" fmla="*/ 6363346 w 12192000"/>
              <a:gd name="connsiteY107" fmla="*/ 190268 h 1157500"/>
              <a:gd name="connsiteX108" fmla="*/ 6400681 w 12192000"/>
              <a:gd name="connsiteY108" fmla="*/ 197970 h 1157500"/>
              <a:gd name="connsiteX109" fmla="*/ 6402041 w 12192000"/>
              <a:gd name="connsiteY109" fmla="*/ 200641 h 1157500"/>
              <a:gd name="connsiteX110" fmla="*/ 6502019 w 12192000"/>
              <a:gd name="connsiteY110" fmla="*/ 192356 h 1157500"/>
              <a:gd name="connsiteX111" fmla="*/ 6518229 w 12192000"/>
              <a:gd name="connsiteY111" fmla="*/ 191407 h 1157500"/>
              <a:gd name="connsiteX112" fmla="*/ 6595639 w 12192000"/>
              <a:gd name="connsiteY112" fmla="*/ 168164 h 1157500"/>
              <a:gd name="connsiteX113" fmla="*/ 6692265 w 12192000"/>
              <a:gd name="connsiteY113" fmla="*/ 164829 h 1157500"/>
              <a:gd name="connsiteX114" fmla="*/ 6697219 w 12192000"/>
              <a:gd name="connsiteY114" fmla="*/ 165301 h 1157500"/>
              <a:gd name="connsiteX115" fmla="*/ 6713656 w 12192000"/>
              <a:gd name="connsiteY115" fmla="*/ 153600 h 1157500"/>
              <a:gd name="connsiteX116" fmla="*/ 6714383 w 12192000"/>
              <a:gd name="connsiteY116" fmla="*/ 150425 h 1157500"/>
              <a:gd name="connsiteX117" fmla="*/ 6774793 w 12192000"/>
              <a:gd name="connsiteY117" fmla="*/ 159713 h 1157500"/>
              <a:gd name="connsiteX118" fmla="*/ 6782112 w 12192000"/>
              <a:gd name="connsiteY118" fmla="*/ 155255 h 1157500"/>
              <a:gd name="connsiteX119" fmla="*/ 6878958 w 12192000"/>
              <a:gd name="connsiteY119" fmla="*/ 180824 h 1157500"/>
              <a:gd name="connsiteX120" fmla="*/ 6894439 w 12192000"/>
              <a:gd name="connsiteY120" fmla="*/ 177642 h 1157500"/>
              <a:gd name="connsiteX121" fmla="*/ 6963220 w 12192000"/>
              <a:gd name="connsiteY121" fmla="*/ 167304 h 1157500"/>
              <a:gd name="connsiteX122" fmla="*/ 6976706 w 12192000"/>
              <a:gd name="connsiteY122" fmla="*/ 170894 h 1157500"/>
              <a:gd name="connsiteX123" fmla="*/ 6987064 w 12192000"/>
              <a:gd name="connsiteY123" fmla="*/ 160402 h 1157500"/>
              <a:gd name="connsiteX124" fmla="*/ 7058714 w 12192000"/>
              <a:gd name="connsiteY124" fmla="*/ 175992 h 1157500"/>
              <a:gd name="connsiteX125" fmla="*/ 7060499 w 12192000"/>
              <a:gd name="connsiteY125" fmla="*/ 176063 h 1157500"/>
              <a:gd name="connsiteX126" fmla="*/ 7176563 w 12192000"/>
              <a:gd name="connsiteY126" fmla="*/ 173244 h 1157500"/>
              <a:gd name="connsiteX127" fmla="*/ 7205529 w 12192000"/>
              <a:gd name="connsiteY127" fmla="*/ 181011 h 1157500"/>
              <a:gd name="connsiteX128" fmla="*/ 7310118 w 12192000"/>
              <a:gd name="connsiteY128" fmla="*/ 162605 h 1157500"/>
              <a:gd name="connsiteX129" fmla="*/ 7673859 w 12192000"/>
              <a:gd name="connsiteY129" fmla="*/ 150336 h 1157500"/>
              <a:gd name="connsiteX130" fmla="*/ 7692748 w 12192000"/>
              <a:gd name="connsiteY130" fmla="*/ 161537 h 1157500"/>
              <a:gd name="connsiteX131" fmla="*/ 7756672 w 12192000"/>
              <a:gd name="connsiteY131" fmla="*/ 157372 h 1157500"/>
              <a:gd name="connsiteX132" fmla="*/ 7974189 w 12192000"/>
              <a:gd name="connsiteY132" fmla="*/ 154819 h 1157500"/>
              <a:gd name="connsiteX133" fmla="*/ 8101969 w 12192000"/>
              <a:gd name="connsiteY133" fmla="*/ 144495 h 1157500"/>
              <a:gd name="connsiteX134" fmla="*/ 8106826 w 12192000"/>
              <a:gd name="connsiteY134" fmla="*/ 139853 h 1157500"/>
              <a:gd name="connsiteX135" fmla="*/ 8162058 w 12192000"/>
              <a:gd name="connsiteY135" fmla="*/ 96704 h 1157500"/>
              <a:gd name="connsiteX136" fmla="*/ 8184568 w 12192000"/>
              <a:gd name="connsiteY136" fmla="*/ 93990 h 1157500"/>
              <a:gd name="connsiteX137" fmla="*/ 8228227 w 12192000"/>
              <a:gd name="connsiteY137" fmla="*/ 105972 h 1157500"/>
              <a:gd name="connsiteX138" fmla="*/ 8237963 w 12192000"/>
              <a:gd name="connsiteY138" fmla="*/ 106996 h 1157500"/>
              <a:gd name="connsiteX139" fmla="*/ 8248358 w 12192000"/>
              <a:gd name="connsiteY139" fmla="*/ 106062 h 1157500"/>
              <a:gd name="connsiteX140" fmla="*/ 8249309 w 12192000"/>
              <a:gd name="connsiteY140" fmla="*/ 106698 h 1157500"/>
              <a:gd name="connsiteX141" fmla="*/ 8249997 w 12192000"/>
              <a:gd name="connsiteY141" fmla="*/ 105915 h 1157500"/>
              <a:gd name="connsiteX142" fmla="*/ 8272162 w 12192000"/>
              <a:gd name="connsiteY142" fmla="*/ 103924 h 1157500"/>
              <a:gd name="connsiteX143" fmla="*/ 8292349 w 12192000"/>
              <a:gd name="connsiteY143" fmla="*/ 97480 h 1157500"/>
              <a:gd name="connsiteX144" fmla="*/ 8307239 w 12192000"/>
              <a:gd name="connsiteY144" fmla="*/ 94591 h 1157500"/>
              <a:gd name="connsiteX145" fmla="*/ 8339282 w 12192000"/>
              <a:gd name="connsiteY145" fmla="*/ 108942 h 1157500"/>
              <a:gd name="connsiteX146" fmla="*/ 8346156 w 12192000"/>
              <a:gd name="connsiteY146" fmla="*/ 111227 h 1157500"/>
              <a:gd name="connsiteX147" fmla="*/ 8346467 w 12192000"/>
              <a:gd name="connsiteY147" fmla="*/ 111024 h 1157500"/>
              <a:gd name="connsiteX148" fmla="*/ 8354069 w 12192000"/>
              <a:gd name="connsiteY148" fmla="*/ 112942 h 1157500"/>
              <a:gd name="connsiteX149" fmla="*/ 8358687 w 12192000"/>
              <a:gd name="connsiteY149" fmla="*/ 115393 h 1157500"/>
              <a:gd name="connsiteX150" fmla="*/ 8433385 w 12192000"/>
              <a:gd name="connsiteY150" fmla="*/ 99669 h 1157500"/>
              <a:gd name="connsiteX151" fmla="*/ 8533779 w 12192000"/>
              <a:gd name="connsiteY151" fmla="*/ 98374 h 1157500"/>
              <a:gd name="connsiteX152" fmla="*/ 8632833 w 12192000"/>
              <a:gd name="connsiteY152" fmla="*/ 100532 h 1157500"/>
              <a:gd name="connsiteX153" fmla="*/ 8668523 w 12192000"/>
              <a:gd name="connsiteY153" fmla="*/ 102979 h 1157500"/>
              <a:gd name="connsiteX154" fmla="*/ 8732893 w 12192000"/>
              <a:gd name="connsiteY154" fmla="*/ 99991 h 1157500"/>
              <a:gd name="connsiteX155" fmla="*/ 8764071 w 12192000"/>
              <a:gd name="connsiteY155" fmla="*/ 94587 h 1157500"/>
              <a:gd name="connsiteX156" fmla="*/ 8767004 w 12192000"/>
              <a:gd name="connsiteY156" fmla="*/ 91519 h 1157500"/>
              <a:gd name="connsiteX157" fmla="*/ 8772553 w 12192000"/>
              <a:gd name="connsiteY157" fmla="*/ 90314 h 1157500"/>
              <a:gd name="connsiteX158" fmla="*/ 8787201 w 12192000"/>
              <a:gd name="connsiteY158" fmla="*/ 92033 h 1157500"/>
              <a:gd name="connsiteX159" fmla="*/ 8792624 w 12192000"/>
              <a:gd name="connsiteY159" fmla="*/ 93503 h 1157500"/>
              <a:gd name="connsiteX160" fmla="*/ 8800741 w 12192000"/>
              <a:gd name="connsiteY160" fmla="*/ 93897 h 1157500"/>
              <a:gd name="connsiteX161" fmla="*/ 8800966 w 12192000"/>
              <a:gd name="connsiteY161" fmla="*/ 93645 h 1157500"/>
              <a:gd name="connsiteX162" fmla="*/ 8808513 w 12192000"/>
              <a:gd name="connsiteY162" fmla="*/ 94530 h 1157500"/>
              <a:gd name="connsiteX163" fmla="*/ 8845110 w 12192000"/>
              <a:gd name="connsiteY163" fmla="*/ 102179 h 1157500"/>
              <a:gd name="connsiteX164" fmla="*/ 8917529 w 12192000"/>
              <a:gd name="connsiteY164" fmla="*/ 76373 h 1157500"/>
              <a:gd name="connsiteX165" fmla="*/ 9026654 w 12192000"/>
              <a:gd name="connsiteY165" fmla="*/ 93420 h 1157500"/>
              <a:gd name="connsiteX166" fmla="*/ 9088505 w 12192000"/>
              <a:gd name="connsiteY166" fmla="*/ 113002 h 1157500"/>
              <a:gd name="connsiteX167" fmla="*/ 9203241 w 12192000"/>
              <a:gd name="connsiteY167" fmla="*/ 111713 h 1157500"/>
              <a:gd name="connsiteX168" fmla="*/ 9415584 w 12192000"/>
              <a:gd name="connsiteY168" fmla="*/ 157156 h 1157500"/>
              <a:gd name="connsiteX169" fmla="*/ 9505102 w 12192000"/>
              <a:gd name="connsiteY169" fmla="*/ 141042 h 1157500"/>
              <a:gd name="connsiteX170" fmla="*/ 9643040 w 12192000"/>
              <a:gd name="connsiteY170" fmla="*/ 158233 h 1157500"/>
              <a:gd name="connsiteX171" fmla="*/ 9762999 w 12192000"/>
              <a:gd name="connsiteY171" fmla="*/ 162623 h 1157500"/>
              <a:gd name="connsiteX172" fmla="*/ 9776183 w 12192000"/>
              <a:gd name="connsiteY172" fmla="*/ 162191 h 1157500"/>
              <a:gd name="connsiteX173" fmla="*/ 9780532 w 12192000"/>
              <a:gd name="connsiteY173" fmla="*/ 155823 h 1157500"/>
              <a:gd name="connsiteX174" fmla="*/ 9910588 w 12192000"/>
              <a:gd name="connsiteY174" fmla="*/ 154327 h 1157500"/>
              <a:gd name="connsiteX175" fmla="*/ 9924173 w 12192000"/>
              <a:gd name="connsiteY175" fmla="*/ 158591 h 1157500"/>
              <a:gd name="connsiteX176" fmla="*/ 10010969 w 12192000"/>
              <a:gd name="connsiteY176" fmla="*/ 155802 h 1157500"/>
              <a:gd name="connsiteX177" fmla="*/ 10070699 w 12192000"/>
              <a:gd name="connsiteY177" fmla="*/ 157854 h 1157500"/>
              <a:gd name="connsiteX178" fmla="*/ 10155104 w 12192000"/>
              <a:gd name="connsiteY178" fmla="*/ 151613 h 1157500"/>
              <a:gd name="connsiteX179" fmla="*/ 10250982 w 12192000"/>
              <a:gd name="connsiteY179" fmla="*/ 128642 h 1157500"/>
              <a:gd name="connsiteX180" fmla="*/ 10343301 w 12192000"/>
              <a:gd name="connsiteY180" fmla="*/ 90884 h 1157500"/>
              <a:gd name="connsiteX181" fmla="*/ 10366625 w 12192000"/>
              <a:gd name="connsiteY181" fmla="*/ 79428 h 1157500"/>
              <a:gd name="connsiteX182" fmla="*/ 10433505 w 12192000"/>
              <a:gd name="connsiteY182" fmla="*/ 65000 h 1157500"/>
              <a:gd name="connsiteX183" fmla="*/ 10547510 w 12192000"/>
              <a:gd name="connsiteY183" fmla="*/ 47246 h 1157500"/>
              <a:gd name="connsiteX184" fmla="*/ 10588150 w 12192000"/>
              <a:gd name="connsiteY184" fmla="*/ 32287 h 1157500"/>
              <a:gd name="connsiteX185" fmla="*/ 10589457 w 12192000"/>
              <a:gd name="connsiteY185" fmla="*/ 25296 h 1157500"/>
              <a:gd name="connsiteX186" fmla="*/ 10699976 w 12192000"/>
              <a:gd name="connsiteY186" fmla="*/ 43345 h 1157500"/>
              <a:gd name="connsiteX187" fmla="*/ 10812237 w 12192000"/>
              <a:gd name="connsiteY187" fmla="*/ 46327 h 1157500"/>
              <a:gd name="connsiteX188" fmla="*/ 10869837 w 12192000"/>
              <a:gd name="connsiteY188" fmla="*/ 65795 h 1157500"/>
              <a:gd name="connsiteX189" fmla="*/ 10881770 w 12192000"/>
              <a:gd name="connsiteY189" fmla="*/ 73672 h 1157500"/>
              <a:gd name="connsiteX190" fmla="*/ 10896899 w 12192000"/>
              <a:gd name="connsiteY190" fmla="*/ 70731 h 1157500"/>
              <a:gd name="connsiteX191" fmla="*/ 10901748 w 12192000"/>
              <a:gd name="connsiteY191" fmla="*/ 66352 h 1157500"/>
              <a:gd name="connsiteX192" fmla="*/ 10947419 w 12192000"/>
              <a:gd name="connsiteY192" fmla="*/ 83316 h 1157500"/>
              <a:gd name="connsiteX193" fmla="*/ 10953034 w 12192000"/>
              <a:gd name="connsiteY193" fmla="*/ 84438 h 1157500"/>
              <a:gd name="connsiteX194" fmla="*/ 10992070 w 12192000"/>
              <a:gd name="connsiteY194" fmla="*/ 88841 h 1157500"/>
              <a:gd name="connsiteX195" fmla="*/ 11112372 w 12192000"/>
              <a:gd name="connsiteY195" fmla="*/ 82247 h 1157500"/>
              <a:gd name="connsiteX196" fmla="*/ 11147719 w 12192000"/>
              <a:gd name="connsiteY196" fmla="*/ 80560 h 1157500"/>
              <a:gd name="connsiteX197" fmla="*/ 11172617 w 12192000"/>
              <a:gd name="connsiteY197" fmla="*/ 76265 h 1157500"/>
              <a:gd name="connsiteX198" fmla="*/ 11240397 w 12192000"/>
              <a:gd name="connsiteY198" fmla="*/ 81830 h 1157500"/>
              <a:gd name="connsiteX199" fmla="*/ 11270034 w 12192000"/>
              <a:gd name="connsiteY199" fmla="*/ 91947 h 1157500"/>
              <a:gd name="connsiteX0" fmla="*/ 11310949 w 12192000"/>
              <a:gd name="connsiteY0" fmla="*/ 97842 h 1157500"/>
              <a:gd name="connsiteX1" fmla="*/ 11345279 w 12192000"/>
              <a:gd name="connsiteY1" fmla="*/ 95451 h 1157500"/>
              <a:gd name="connsiteX2" fmla="*/ 11488543 w 12192000"/>
              <a:gd name="connsiteY2" fmla="*/ 144736 h 1157500"/>
              <a:gd name="connsiteX3" fmla="*/ 11603601 w 12192000"/>
              <a:gd name="connsiteY3" fmla="*/ 193266 h 1157500"/>
              <a:gd name="connsiteX4" fmla="*/ 11736204 w 12192000"/>
              <a:gd name="connsiteY4" fmla="*/ 277509 h 1157500"/>
              <a:gd name="connsiteX5" fmla="*/ 11705740 w 12192000"/>
              <a:gd name="connsiteY5" fmla="*/ 250993 h 1157500"/>
              <a:gd name="connsiteX6" fmla="*/ 11819139 w 12192000"/>
              <a:gd name="connsiteY6" fmla="*/ 304143 h 1157500"/>
              <a:gd name="connsiteX7" fmla="*/ 11835615 w 12192000"/>
              <a:gd name="connsiteY7" fmla="*/ 305790 h 1157500"/>
              <a:gd name="connsiteX8" fmla="*/ 11980134 w 12192000"/>
              <a:gd name="connsiteY8" fmla="*/ 321911 h 1157500"/>
              <a:gd name="connsiteX9" fmla="*/ 12174576 w 12192000"/>
              <a:gd name="connsiteY9" fmla="*/ 376108 h 1157500"/>
              <a:gd name="connsiteX10" fmla="*/ 12192000 w 12192000"/>
              <a:gd name="connsiteY10" fmla="*/ 379233 h 1157500"/>
              <a:gd name="connsiteX11" fmla="*/ 12192000 w 12192000"/>
              <a:gd name="connsiteY11" fmla="*/ 1157500 h 1157500"/>
              <a:gd name="connsiteX12" fmla="*/ 0 w 12192000"/>
              <a:gd name="connsiteY12" fmla="*/ 1157500 h 1157500"/>
              <a:gd name="connsiteX13" fmla="*/ 0 w 12192000"/>
              <a:gd name="connsiteY13" fmla="*/ 483545 h 1157500"/>
              <a:gd name="connsiteX14" fmla="*/ 5331 w 12192000"/>
              <a:gd name="connsiteY14" fmla="*/ 482797 h 1157500"/>
              <a:gd name="connsiteX15" fmla="*/ 39902 w 12192000"/>
              <a:gd name="connsiteY15" fmla="*/ 472284 h 1157500"/>
              <a:gd name="connsiteX16" fmla="*/ 117880 w 12192000"/>
              <a:gd name="connsiteY16" fmla="*/ 420956 h 1157500"/>
              <a:gd name="connsiteX17" fmla="*/ 238140 w 12192000"/>
              <a:gd name="connsiteY17" fmla="*/ 379297 h 1157500"/>
              <a:gd name="connsiteX18" fmla="*/ 249589 w 12192000"/>
              <a:gd name="connsiteY18" fmla="*/ 379517 h 1157500"/>
              <a:gd name="connsiteX19" fmla="*/ 296963 w 12192000"/>
              <a:gd name="connsiteY19" fmla="*/ 356102 h 1157500"/>
              <a:gd name="connsiteX20" fmla="*/ 339235 w 12192000"/>
              <a:gd name="connsiteY20" fmla="*/ 324425 h 1157500"/>
              <a:gd name="connsiteX21" fmla="*/ 447152 w 12192000"/>
              <a:gd name="connsiteY21" fmla="*/ 327423 h 1157500"/>
              <a:gd name="connsiteX22" fmla="*/ 475247 w 12192000"/>
              <a:gd name="connsiteY22" fmla="*/ 336714 h 1157500"/>
              <a:gd name="connsiteX23" fmla="*/ 477967 w 12192000"/>
              <a:gd name="connsiteY23" fmla="*/ 337960 h 1157500"/>
              <a:gd name="connsiteX24" fmla="*/ 703732 w 12192000"/>
              <a:gd name="connsiteY24" fmla="*/ 316599 h 1157500"/>
              <a:gd name="connsiteX25" fmla="*/ 853391 w 12192000"/>
              <a:gd name="connsiteY25" fmla="*/ 303591 h 1157500"/>
              <a:gd name="connsiteX26" fmla="*/ 925332 w 12192000"/>
              <a:gd name="connsiteY26" fmla="*/ 298686 h 1157500"/>
              <a:gd name="connsiteX27" fmla="*/ 941286 w 12192000"/>
              <a:gd name="connsiteY27" fmla="*/ 288932 h 1157500"/>
              <a:gd name="connsiteX28" fmla="*/ 950845 w 12192000"/>
              <a:gd name="connsiteY28" fmla="*/ 286595 h 1157500"/>
              <a:gd name="connsiteX29" fmla="*/ 953292 w 12192000"/>
              <a:gd name="connsiteY29" fmla="*/ 280892 h 1157500"/>
              <a:gd name="connsiteX30" fmla="*/ 967499 w 12192000"/>
              <a:gd name="connsiteY30" fmla="*/ 273760 h 1157500"/>
              <a:gd name="connsiteX31" fmla="*/ 1069267 w 12192000"/>
              <a:gd name="connsiteY31" fmla="*/ 262766 h 1157500"/>
              <a:gd name="connsiteX32" fmla="*/ 1138407 w 12192000"/>
              <a:gd name="connsiteY32" fmla="*/ 246567 h 1157500"/>
              <a:gd name="connsiteX33" fmla="*/ 1164931 w 12192000"/>
              <a:gd name="connsiteY33" fmla="*/ 238622 h 1157500"/>
              <a:gd name="connsiteX34" fmla="*/ 1211622 w 12192000"/>
              <a:gd name="connsiteY34" fmla="*/ 220676 h 1157500"/>
              <a:gd name="connsiteX35" fmla="*/ 1274567 w 12192000"/>
              <a:gd name="connsiteY35" fmla="*/ 203380 h 1157500"/>
              <a:gd name="connsiteX36" fmla="*/ 1325029 w 12192000"/>
              <a:gd name="connsiteY36" fmla="*/ 207937 h 1157500"/>
              <a:gd name="connsiteX37" fmla="*/ 1356805 w 12192000"/>
              <a:gd name="connsiteY37" fmla="*/ 203622 h 1157500"/>
              <a:gd name="connsiteX38" fmla="*/ 1468752 w 12192000"/>
              <a:gd name="connsiteY38" fmla="*/ 214604 h 1157500"/>
              <a:gd name="connsiteX39" fmla="*/ 1650750 w 12192000"/>
              <a:gd name="connsiteY39" fmla="*/ 165090 h 1157500"/>
              <a:gd name="connsiteX40" fmla="*/ 1655056 w 12192000"/>
              <a:gd name="connsiteY40" fmla="*/ 172106 h 1157500"/>
              <a:gd name="connsiteX41" fmla="*/ 1683220 w 12192000"/>
              <a:gd name="connsiteY41" fmla="*/ 169652 h 1157500"/>
              <a:gd name="connsiteX42" fmla="*/ 1685599 w 12192000"/>
              <a:gd name="connsiteY42" fmla="*/ 165388 h 1157500"/>
              <a:gd name="connsiteX43" fmla="*/ 1735783 w 12192000"/>
              <a:gd name="connsiteY43" fmla="*/ 177400 h 1157500"/>
              <a:gd name="connsiteX44" fmla="*/ 1797102 w 12192000"/>
              <a:gd name="connsiteY44" fmla="*/ 182289 h 1157500"/>
              <a:gd name="connsiteX45" fmla="*/ 1845638 w 12192000"/>
              <a:gd name="connsiteY45" fmla="*/ 163774 h 1157500"/>
              <a:gd name="connsiteX46" fmla="*/ 1848980 w 12192000"/>
              <a:gd name="connsiteY46" fmla="*/ 167516 h 1157500"/>
              <a:gd name="connsiteX47" fmla="*/ 1880587 w 12192000"/>
              <a:gd name="connsiteY47" fmla="*/ 165506 h 1157500"/>
              <a:gd name="connsiteX48" fmla="*/ 1995803 w 12192000"/>
              <a:gd name="connsiteY48" fmla="*/ 131847 h 1157500"/>
              <a:gd name="connsiteX49" fmla="*/ 2057448 w 12192000"/>
              <a:gd name="connsiteY49" fmla="*/ 128650 h 1157500"/>
              <a:gd name="connsiteX50" fmla="*/ 2119088 w 12192000"/>
              <a:gd name="connsiteY50" fmla="*/ 113508 h 1157500"/>
              <a:gd name="connsiteX51" fmla="*/ 2138831 w 12192000"/>
              <a:gd name="connsiteY51" fmla="*/ 116194 h 1157500"/>
              <a:gd name="connsiteX52" fmla="*/ 2214259 w 12192000"/>
              <a:gd name="connsiteY52" fmla="*/ 110542 h 1157500"/>
              <a:gd name="connsiteX53" fmla="*/ 2264911 w 12192000"/>
              <a:gd name="connsiteY53" fmla="*/ 101639 h 1157500"/>
              <a:gd name="connsiteX54" fmla="*/ 2454058 w 12192000"/>
              <a:gd name="connsiteY54" fmla="*/ 67266 h 1157500"/>
              <a:gd name="connsiteX55" fmla="*/ 2534188 w 12192000"/>
              <a:gd name="connsiteY55" fmla="*/ 63730 h 1157500"/>
              <a:gd name="connsiteX56" fmla="*/ 2616912 w 12192000"/>
              <a:gd name="connsiteY56" fmla="*/ 44757 h 1157500"/>
              <a:gd name="connsiteX57" fmla="*/ 2698592 w 12192000"/>
              <a:gd name="connsiteY57" fmla="*/ 35873 h 1157500"/>
              <a:gd name="connsiteX58" fmla="*/ 2891953 w 12192000"/>
              <a:gd name="connsiteY58" fmla="*/ 28541 h 1157500"/>
              <a:gd name="connsiteX59" fmla="*/ 3052621 w 12192000"/>
              <a:gd name="connsiteY59" fmla="*/ 7598 h 1157500"/>
              <a:gd name="connsiteX60" fmla="*/ 3145220 w 12192000"/>
              <a:gd name="connsiteY60" fmla="*/ 9845 h 1157500"/>
              <a:gd name="connsiteX61" fmla="*/ 3233309 w 12192000"/>
              <a:gd name="connsiteY61" fmla="*/ 2536 h 1157500"/>
              <a:gd name="connsiteX62" fmla="*/ 3320851 w 12192000"/>
              <a:gd name="connsiteY62" fmla="*/ 12470 h 1157500"/>
              <a:gd name="connsiteX63" fmla="*/ 3394552 w 12192000"/>
              <a:gd name="connsiteY63" fmla="*/ 31847 h 1157500"/>
              <a:gd name="connsiteX64" fmla="*/ 3462252 w 12192000"/>
              <a:gd name="connsiteY64" fmla="*/ 62214 h 1157500"/>
              <a:gd name="connsiteX65" fmla="*/ 3504799 w 12192000"/>
              <a:gd name="connsiteY65" fmla="*/ 86931 h 1157500"/>
              <a:gd name="connsiteX66" fmla="*/ 3568807 w 12192000"/>
              <a:gd name="connsiteY66" fmla="*/ 78125 h 1157500"/>
              <a:gd name="connsiteX67" fmla="*/ 3571993 w 12192000"/>
              <a:gd name="connsiteY67" fmla="*/ 80673 h 1157500"/>
              <a:gd name="connsiteX68" fmla="*/ 3590879 w 12192000"/>
              <a:gd name="connsiteY68" fmla="*/ 93683 h 1157500"/>
              <a:gd name="connsiteX69" fmla="*/ 3623973 w 12192000"/>
              <a:gd name="connsiteY69" fmla="*/ 86652 h 1157500"/>
              <a:gd name="connsiteX70" fmla="*/ 3636728 w 12192000"/>
              <a:gd name="connsiteY70" fmla="*/ 91587 h 1157500"/>
              <a:gd name="connsiteX71" fmla="*/ 3676976 w 12192000"/>
              <a:gd name="connsiteY71" fmla="*/ 90168 h 1157500"/>
              <a:gd name="connsiteX72" fmla="*/ 3722653 w 12192000"/>
              <a:gd name="connsiteY72" fmla="*/ 108931 h 1157500"/>
              <a:gd name="connsiteX73" fmla="*/ 3775112 w 12192000"/>
              <a:gd name="connsiteY73" fmla="*/ 92538 h 1157500"/>
              <a:gd name="connsiteX74" fmla="*/ 3932956 w 12192000"/>
              <a:gd name="connsiteY74" fmla="*/ 115905 h 1157500"/>
              <a:gd name="connsiteX75" fmla="*/ 4100593 w 12192000"/>
              <a:gd name="connsiteY75" fmla="*/ 157402 h 1157500"/>
              <a:gd name="connsiteX76" fmla="*/ 4316364 w 12192000"/>
              <a:gd name="connsiteY76" fmla="*/ 171021 h 1157500"/>
              <a:gd name="connsiteX77" fmla="*/ 4387387 w 12192000"/>
              <a:gd name="connsiteY77" fmla="*/ 157928 h 1157500"/>
              <a:gd name="connsiteX78" fmla="*/ 4427957 w 12192000"/>
              <a:gd name="connsiteY78" fmla="*/ 171094 h 1157500"/>
              <a:gd name="connsiteX79" fmla="*/ 4502291 w 12192000"/>
              <a:gd name="connsiteY79" fmla="*/ 181765 h 1157500"/>
              <a:gd name="connsiteX80" fmla="*/ 4600771 w 12192000"/>
              <a:gd name="connsiteY80" fmla="*/ 205711 h 1157500"/>
              <a:gd name="connsiteX81" fmla="*/ 4644102 w 12192000"/>
              <a:gd name="connsiteY81" fmla="*/ 203931 h 1157500"/>
              <a:gd name="connsiteX82" fmla="*/ 4652752 w 12192000"/>
              <a:gd name="connsiteY82" fmla="*/ 204470 h 1157500"/>
              <a:gd name="connsiteX83" fmla="*/ 4652896 w 12192000"/>
              <a:gd name="connsiteY83" fmla="*/ 204854 h 1157500"/>
              <a:gd name="connsiteX84" fmla="*/ 4685303 w 12192000"/>
              <a:gd name="connsiteY84" fmla="*/ 206507 h 1157500"/>
              <a:gd name="connsiteX85" fmla="*/ 4690886 w 12192000"/>
              <a:gd name="connsiteY85" fmla="*/ 209335 h 1157500"/>
              <a:gd name="connsiteX86" fmla="*/ 4725430 w 12192000"/>
              <a:gd name="connsiteY86" fmla="*/ 232300 h 1157500"/>
              <a:gd name="connsiteX87" fmla="*/ 4800051 w 12192000"/>
              <a:gd name="connsiteY87" fmla="*/ 224667 h 1157500"/>
              <a:gd name="connsiteX88" fmla="*/ 4875115 w 12192000"/>
              <a:gd name="connsiteY88" fmla="*/ 257918 h 1157500"/>
              <a:gd name="connsiteX89" fmla="*/ 4936450 w 12192000"/>
              <a:gd name="connsiteY89" fmla="*/ 274470 h 1157500"/>
              <a:gd name="connsiteX90" fmla="*/ 5030961 w 12192000"/>
              <a:gd name="connsiteY90" fmla="*/ 299480 h 1157500"/>
              <a:gd name="connsiteX91" fmla="*/ 5082734 w 12192000"/>
              <a:gd name="connsiteY91" fmla="*/ 302149 h 1157500"/>
              <a:gd name="connsiteX92" fmla="*/ 5138799 w 12192000"/>
              <a:gd name="connsiteY92" fmla="*/ 297368 h 1157500"/>
              <a:gd name="connsiteX93" fmla="*/ 5259695 w 12192000"/>
              <a:gd name="connsiteY93" fmla="*/ 324044 h 1157500"/>
              <a:gd name="connsiteX94" fmla="*/ 5359642 w 12192000"/>
              <a:gd name="connsiteY94" fmla="*/ 334143 h 1157500"/>
              <a:gd name="connsiteX95" fmla="*/ 5372918 w 12192000"/>
              <a:gd name="connsiteY95" fmla="*/ 330402 h 1157500"/>
              <a:gd name="connsiteX96" fmla="*/ 5396084 w 12192000"/>
              <a:gd name="connsiteY96" fmla="*/ 321836 h 1157500"/>
              <a:gd name="connsiteX97" fmla="*/ 5414292 w 12192000"/>
              <a:gd name="connsiteY97" fmla="*/ 314431 h 1157500"/>
              <a:gd name="connsiteX98" fmla="*/ 5487276 w 12192000"/>
              <a:gd name="connsiteY98" fmla="*/ 300918 h 1157500"/>
              <a:gd name="connsiteX99" fmla="*/ 5612716 w 12192000"/>
              <a:gd name="connsiteY99" fmla="*/ 301686 h 1157500"/>
              <a:gd name="connsiteX100" fmla="*/ 5864813 w 12192000"/>
              <a:gd name="connsiteY100" fmla="*/ 251420 h 1157500"/>
              <a:gd name="connsiteX101" fmla="*/ 6151392 w 12192000"/>
              <a:gd name="connsiteY101" fmla="*/ 219300 h 1157500"/>
              <a:gd name="connsiteX102" fmla="*/ 6209396 w 12192000"/>
              <a:gd name="connsiteY102" fmla="*/ 214037 h 1157500"/>
              <a:gd name="connsiteX103" fmla="*/ 6269898 w 12192000"/>
              <a:gd name="connsiteY103" fmla="*/ 219868 h 1157500"/>
              <a:gd name="connsiteX104" fmla="*/ 6352373 w 12192000"/>
              <a:gd name="connsiteY104" fmla="*/ 202729 h 1157500"/>
              <a:gd name="connsiteX105" fmla="*/ 6353759 w 12192000"/>
              <a:gd name="connsiteY105" fmla="*/ 202703 h 1157500"/>
              <a:gd name="connsiteX106" fmla="*/ 6363346 w 12192000"/>
              <a:gd name="connsiteY106" fmla="*/ 190268 h 1157500"/>
              <a:gd name="connsiteX107" fmla="*/ 6400681 w 12192000"/>
              <a:gd name="connsiteY107" fmla="*/ 197970 h 1157500"/>
              <a:gd name="connsiteX108" fmla="*/ 6402041 w 12192000"/>
              <a:gd name="connsiteY108" fmla="*/ 200641 h 1157500"/>
              <a:gd name="connsiteX109" fmla="*/ 6502019 w 12192000"/>
              <a:gd name="connsiteY109" fmla="*/ 192356 h 1157500"/>
              <a:gd name="connsiteX110" fmla="*/ 6518229 w 12192000"/>
              <a:gd name="connsiteY110" fmla="*/ 191407 h 1157500"/>
              <a:gd name="connsiteX111" fmla="*/ 6595639 w 12192000"/>
              <a:gd name="connsiteY111" fmla="*/ 168164 h 1157500"/>
              <a:gd name="connsiteX112" fmla="*/ 6692265 w 12192000"/>
              <a:gd name="connsiteY112" fmla="*/ 164829 h 1157500"/>
              <a:gd name="connsiteX113" fmla="*/ 6697219 w 12192000"/>
              <a:gd name="connsiteY113" fmla="*/ 165301 h 1157500"/>
              <a:gd name="connsiteX114" fmla="*/ 6713656 w 12192000"/>
              <a:gd name="connsiteY114" fmla="*/ 153600 h 1157500"/>
              <a:gd name="connsiteX115" fmla="*/ 6714383 w 12192000"/>
              <a:gd name="connsiteY115" fmla="*/ 150425 h 1157500"/>
              <a:gd name="connsiteX116" fmla="*/ 6774793 w 12192000"/>
              <a:gd name="connsiteY116" fmla="*/ 159713 h 1157500"/>
              <a:gd name="connsiteX117" fmla="*/ 6782112 w 12192000"/>
              <a:gd name="connsiteY117" fmla="*/ 155255 h 1157500"/>
              <a:gd name="connsiteX118" fmla="*/ 6878958 w 12192000"/>
              <a:gd name="connsiteY118" fmla="*/ 180824 h 1157500"/>
              <a:gd name="connsiteX119" fmla="*/ 6894439 w 12192000"/>
              <a:gd name="connsiteY119" fmla="*/ 177642 h 1157500"/>
              <a:gd name="connsiteX120" fmla="*/ 6963220 w 12192000"/>
              <a:gd name="connsiteY120" fmla="*/ 167304 h 1157500"/>
              <a:gd name="connsiteX121" fmla="*/ 6976706 w 12192000"/>
              <a:gd name="connsiteY121" fmla="*/ 170894 h 1157500"/>
              <a:gd name="connsiteX122" fmla="*/ 6987064 w 12192000"/>
              <a:gd name="connsiteY122" fmla="*/ 160402 h 1157500"/>
              <a:gd name="connsiteX123" fmla="*/ 7058714 w 12192000"/>
              <a:gd name="connsiteY123" fmla="*/ 175992 h 1157500"/>
              <a:gd name="connsiteX124" fmla="*/ 7060499 w 12192000"/>
              <a:gd name="connsiteY124" fmla="*/ 176063 h 1157500"/>
              <a:gd name="connsiteX125" fmla="*/ 7176563 w 12192000"/>
              <a:gd name="connsiteY125" fmla="*/ 173244 h 1157500"/>
              <a:gd name="connsiteX126" fmla="*/ 7205529 w 12192000"/>
              <a:gd name="connsiteY126" fmla="*/ 181011 h 1157500"/>
              <a:gd name="connsiteX127" fmla="*/ 7310118 w 12192000"/>
              <a:gd name="connsiteY127" fmla="*/ 162605 h 1157500"/>
              <a:gd name="connsiteX128" fmla="*/ 7673859 w 12192000"/>
              <a:gd name="connsiteY128" fmla="*/ 150336 h 1157500"/>
              <a:gd name="connsiteX129" fmla="*/ 7692748 w 12192000"/>
              <a:gd name="connsiteY129" fmla="*/ 161537 h 1157500"/>
              <a:gd name="connsiteX130" fmla="*/ 7756672 w 12192000"/>
              <a:gd name="connsiteY130" fmla="*/ 157372 h 1157500"/>
              <a:gd name="connsiteX131" fmla="*/ 7974189 w 12192000"/>
              <a:gd name="connsiteY131" fmla="*/ 154819 h 1157500"/>
              <a:gd name="connsiteX132" fmla="*/ 8101969 w 12192000"/>
              <a:gd name="connsiteY132" fmla="*/ 144495 h 1157500"/>
              <a:gd name="connsiteX133" fmla="*/ 8106826 w 12192000"/>
              <a:gd name="connsiteY133" fmla="*/ 139853 h 1157500"/>
              <a:gd name="connsiteX134" fmla="*/ 8162058 w 12192000"/>
              <a:gd name="connsiteY134" fmla="*/ 96704 h 1157500"/>
              <a:gd name="connsiteX135" fmla="*/ 8184568 w 12192000"/>
              <a:gd name="connsiteY135" fmla="*/ 93990 h 1157500"/>
              <a:gd name="connsiteX136" fmla="*/ 8228227 w 12192000"/>
              <a:gd name="connsiteY136" fmla="*/ 105972 h 1157500"/>
              <a:gd name="connsiteX137" fmla="*/ 8237963 w 12192000"/>
              <a:gd name="connsiteY137" fmla="*/ 106996 h 1157500"/>
              <a:gd name="connsiteX138" fmla="*/ 8248358 w 12192000"/>
              <a:gd name="connsiteY138" fmla="*/ 106062 h 1157500"/>
              <a:gd name="connsiteX139" fmla="*/ 8249309 w 12192000"/>
              <a:gd name="connsiteY139" fmla="*/ 106698 h 1157500"/>
              <a:gd name="connsiteX140" fmla="*/ 8249997 w 12192000"/>
              <a:gd name="connsiteY140" fmla="*/ 105915 h 1157500"/>
              <a:gd name="connsiteX141" fmla="*/ 8272162 w 12192000"/>
              <a:gd name="connsiteY141" fmla="*/ 103924 h 1157500"/>
              <a:gd name="connsiteX142" fmla="*/ 8292349 w 12192000"/>
              <a:gd name="connsiteY142" fmla="*/ 97480 h 1157500"/>
              <a:gd name="connsiteX143" fmla="*/ 8307239 w 12192000"/>
              <a:gd name="connsiteY143" fmla="*/ 94591 h 1157500"/>
              <a:gd name="connsiteX144" fmla="*/ 8339282 w 12192000"/>
              <a:gd name="connsiteY144" fmla="*/ 108942 h 1157500"/>
              <a:gd name="connsiteX145" fmla="*/ 8346156 w 12192000"/>
              <a:gd name="connsiteY145" fmla="*/ 111227 h 1157500"/>
              <a:gd name="connsiteX146" fmla="*/ 8346467 w 12192000"/>
              <a:gd name="connsiteY146" fmla="*/ 111024 h 1157500"/>
              <a:gd name="connsiteX147" fmla="*/ 8354069 w 12192000"/>
              <a:gd name="connsiteY147" fmla="*/ 112942 h 1157500"/>
              <a:gd name="connsiteX148" fmla="*/ 8358687 w 12192000"/>
              <a:gd name="connsiteY148" fmla="*/ 115393 h 1157500"/>
              <a:gd name="connsiteX149" fmla="*/ 8433385 w 12192000"/>
              <a:gd name="connsiteY149" fmla="*/ 99669 h 1157500"/>
              <a:gd name="connsiteX150" fmla="*/ 8533779 w 12192000"/>
              <a:gd name="connsiteY150" fmla="*/ 98374 h 1157500"/>
              <a:gd name="connsiteX151" fmla="*/ 8632833 w 12192000"/>
              <a:gd name="connsiteY151" fmla="*/ 100532 h 1157500"/>
              <a:gd name="connsiteX152" fmla="*/ 8668523 w 12192000"/>
              <a:gd name="connsiteY152" fmla="*/ 102979 h 1157500"/>
              <a:gd name="connsiteX153" fmla="*/ 8732893 w 12192000"/>
              <a:gd name="connsiteY153" fmla="*/ 99991 h 1157500"/>
              <a:gd name="connsiteX154" fmla="*/ 8764071 w 12192000"/>
              <a:gd name="connsiteY154" fmla="*/ 94587 h 1157500"/>
              <a:gd name="connsiteX155" fmla="*/ 8767004 w 12192000"/>
              <a:gd name="connsiteY155" fmla="*/ 91519 h 1157500"/>
              <a:gd name="connsiteX156" fmla="*/ 8772553 w 12192000"/>
              <a:gd name="connsiteY156" fmla="*/ 90314 h 1157500"/>
              <a:gd name="connsiteX157" fmla="*/ 8787201 w 12192000"/>
              <a:gd name="connsiteY157" fmla="*/ 92033 h 1157500"/>
              <a:gd name="connsiteX158" fmla="*/ 8792624 w 12192000"/>
              <a:gd name="connsiteY158" fmla="*/ 93503 h 1157500"/>
              <a:gd name="connsiteX159" fmla="*/ 8800741 w 12192000"/>
              <a:gd name="connsiteY159" fmla="*/ 93897 h 1157500"/>
              <a:gd name="connsiteX160" fmla="*/ 8800966 w 12192000"/>
              <a:gd name="connsiteY160" fmla="*/ 93645 h 1157500"/>
              <a:gd name="connsiteX161" fmla="*/ 8808513 w 12192000"/>
              <a:gd name="connsiteY161" fmla="*/ 94530 h 1157500"/>
              <a:gd name="connsiteX162" fmla="*/ 8845110 w 12192000"/>
              <a:gd name="connsiteY162" fmla="*/ 102179 h 1157500"/>
              <a:gd name="connsiteX163" fmla="*/ 8917529 w 12192000"/>
              <a:gd name="connsiteY163" fmla="*/ 76373 h 1157500"/>
              <a:gd name="connsiteX164" fmla="*/ 9026654 w 12192000"/>
              <a:gd name="connsiteY164" fmla="*/ 93420 h 1157500"/>
              <a:gd name="connsiteX165" fmla="*/ 9088505 w 12192000"/>
              <a:gd name="connsiteY165" fmla="*/ 113002 h 1157500"/>
              <a:gd name="connsiteX166" fmla="*/ 9203241 w 12192000"/>
              <a:gd name="connsiteY166" fmla="*/ 111713 h 1157500"/>
              <a:gd name="connsiteX167" fmla="*/ 9415584 w 12192000"/>
              <a:gd name="connsiteY167" fmla="*/ 157156 h 1157500"/>
              <a:gd name="connsiteX168" fmla="*/ 9505102 w 12192000"/>
              <a:gd name="connsiteY168" fmla="*/ 141042 h 1157500"/>
              <a:gd name="connsiteX169" fmla="*/ 9643040 w 12192000"/>
              <a:gd name="connsiteY169" fmla="*/ 158233 h 1157500"/>
              <a:gd name="connsiteX170" fmla="*/ 9762999 w 12192000"/>
              <a:gd name="connsiteY170" fmla="*/ 162623 h 1157500"/>
              <a:gd name="connsiteX171" fmla="*/ 9776183 w 12192000"/>
              <a:gd name="connsiteY171" fmla="*/ 162191 h 1157500"/>
              <a:gd name="connsiteX172" fmla="*/ 9780532 w 12192000"/>
              <a:gd name="connsiteY172" fmla="*/ 155823 h 1157500"/>
              <a:gd name="connsiteX173" fmla="*/ 9910588 w 12192000"/>
              <a:gd name="connsiteY173" fmla="*/ 154327 h 1157500"/>
              <a:gd name="connsiteX174" fmla="*/ 9924173 w 12192000"/>
              <a:gd name="connsiteY174" fmla="*/ 158591 h 1157500"/>
              <a:gd name="connsiteX175" fmla="*/ 10010969 w 12192000"/>
              <a:gd name="connsiteY175" fmla="*/ 155802 h 1157500"/>
              <a:gd name="connsiteX176" fmla="*/ 10070699 w 12192000"/>
              <a:gd name="connsiteY176" fmla="*/ 157854 h 1157500"/>
              <a:gd name="connsiteX177" fmla="*/ 10155104 w 12192000"/>
              <a:gd name="connsiteY177" fmla="*/ 151613 h 1157500"/>
              <a:gd name="connsiteX178" fmla="*/ 10250982 w 12192000"/>
              <a:gd name="connsiteY178" fmla="*/ 128642 h 1157500"/>
              <a:gd name="connsiteX179" fmla="*/ 10343301 w 12192000"/>
              <a:gd name="connsiteY179" fmla="*/ 90884 h 1157500"/>
              <a:gd name="connsiteX180" fmla="*/ 10366625 w 12192000"/>
              <a:gd name="connsiteY180" fmla="*/ 79428 h 1157500"/>
              <a:gd name="connsiteX181" fmla="*/ 10433505 w 12192000"/>
              <a:gd name="connsiteY181" fmla="*/ 65000 h 1157500"/>
              <a:gd name="connsiteX182" fmla="*/ 10547510 w 12192000"/>
              <a:gd name="connsiteY182" fmla="*/ 47246 h 1157500"/>
              <a:gd name="connsiteX183" fmla="*/ 10588150 w 12192000"/>
              <a:gd name="connsiteY183" fmla="*/ 32287 h 1157500"/>
              <a:gd name="connsiteX184" fmla="*/ 10589457 w 12192000"/>
              <a:gd name="connsiteY184" fmla="*/ 25296 h 1157500"/>
              <a:gd name="connsiteX185" fmla="*/ 10699976 w 12192000"/>
              <a:gd name="connsiteY185" fmla="*/ 43345 h 1157500"/>
              <a:gd name="connsiteX186" fmla="*/ 10812237 w 12192000"/>
              <a:gd name="connsiteY186" fmla="*/ 46327 h 1157500"/>
              <a:gd name="connsiteX187" fmla="*/ 10869837 w 12192000"/>
              <a:gd name="connsiteY187" fmla="*/ 65795 h 1157500"/>
              <a:gd name="connsiteX188" fmla="*/ 10881770 w 12192000"/>
              <a:gd name="connsiteY188" fmla="*/ 73672 h 1157500"/>
              <a:gd name="connsiteX189" fmla="*/ 10896899 w 12192000"/>
              <a:gd name="connsiteY189" fmla="*/ 70731 h 1157500"/>
              <a:gd name="connsiteX190" fmla="*/ 10901748 w 12192000"/>
              <a:gd name="connsiteY190" fmla="*/ 66352 h 1157500"/>
              <a:gd name="connsiteX191" fmla="*/ 10947419 w 12192000"/>
              <a:gd name="connsiteY191" fmla="*/ 83316 h 1157500"/>
              <a:gd name="connsiteX192" fmla="*/ 10953034 w 12192000"/>
              <a:gd name="connsiteY192" fmla="*/ 84438 h 1157500"/>
              <a:gd name="connsiteX193" fmla="*/ 10992070 w 12192000"/>
              <a:gd name="connsiteY193" fmla="*/ 88841 h 1157500"/>
              <a:gd name="connsiteX194" fmla="*/ 11112372 w 12192000"/>
              <a:gd name="connsiteY194" fmla="*/ 82247 h 1157500"/>
              <a:gd name="connsiteX195" fmla="*/ 11147719 w 12192000"/>
              <a:gd name="connsiteY195" fmla="*/ 80560 h 1157500"/>
              <a:gd name="connsiteX196" fmla="*/ 11172617 w 12192000"/>
              <a:gd name="connsiteY196" fmla="*/ 76265 h 1157500"/>
              <a:gd name="connsiteX197" fmla="*/ 11240397 w 12192000"/>
              <a:gd name="connsiteY197" fmla="*/ 81830 h 1157500"/>
              <a:gd name="connsiteX198" fmla="*/ 11270034 w 12192000"/>
              <a:gd name="connsiteY198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603601 w 12192000"/>
              <a:gd name="connsiteY2" fmla="*/ 193266 h 1157500"/>
              <a:gd name="connsiteX3" fmla="*/ 11736204 w 12192000"/>
              <a:gd name="connsiteY3" fmla="*/ 277509 h 1157500"/>
              <a:gd name="connsiteX4" fmla="*/ 11705740 w 12192000"/>
              <a:gd name="connsiteY4" fmla="*/ 250993 h 1157500"/>
              <a:gd name="connsiteX5" fmla="*/ 11819139 w 12192000"/>
              <a:gd name="connsiteY5" fmla="*/ 304143 h 1157500"/>
              <a:gd name="connsiteX6" fmla="*/ 11835615 w 12192000"/>
              <a:gd name="connsiteY6" fmla="*/ 305790 h 1157500"/>
              <a:gd name="connsiteX7" fmla="*/ 11980134 w 12192000"/>
              <a:gd name="connsiteY7" fmla="*/ 321911 h 1157500"/>
              <a:gd name="connsiteX8" fmla="*/ 12174576 w 12192000"/>
              <a:gd name="connsiteY8" fmla="*/ 376108 h 1157500"/>
              <a:gd name="connsiteX9" fmla="*/ 12192000 w 12192000"/>
              <a:gd name="connsiteY9" fmla="*/ 379233 h 1157500"/>
              <a:gd name="connsiteX10" fmla="*/ 12192000 w 12192000"/>
              <a:gd name="connsiteY10" fmla="*/ 1157500 h 1157500"/>
              <a:gd name="connsiteX11" fmla="*/ 0 w 12192000"/>
              <a:gd name="connsiteY11" fmla="*/ 1157500 h 1157500"/>
              <a:gd name="connsiteX12" fmla="*/ 0 w 12192000"/>
              <a:gd name="connsiteY12" fmla="*/ 483545 h 1157500"/>
              <a:gd name="connsiteX13" fmla="*/ 5331 w 12192000"/>
              <a:gd name="connsiteY13" fmla="*/ 482797 h 1157500"/>
              <a:gd name="connsiteX14" fmla="*/ 39902 w 12192000"/>
              <a:gd name="connsiteY14" fmla="*/ 472284 h 1157500"/>
              <a:gd name="connsiteX15" fmla="*/ 117880 w 12192000"/>
              <a:gd name="connsiteY15" fmla="*/ 420956 h 1157500"/>
              <a:gd name="connsiteX16" fmla="*/ 238140 w 12192000"/>
              <a:gd name="connsiteY16" fmla="*/ 379297 h 1157500"/>
              <a:gd name="connsiteX17" fmla="*/ 249589 w 12192000"/>
              <a:gd name="connsiteY17" fmla="*/ 379517 h 1157500"/>
              <a:gd name="connsiteX18" fmla="*/ 296963 w 12192000"/>
              <a:gd name="connsiteY18" fmla="*/ 356102 h 1157500"/>
              <a:gd name="connsiteX19" fmla="*/ 339235 w 12192000"/>
              <a:gd name="connsiteY19" fmla="*/ 324425 h 1157500"/>
              <a:gd name="connsiteX20" fmla="*/ 447152 w 12192000"/>
              <a:gd name="connsiteY20" fmla="*/ 327423 h 1157500"/>
              <a:gd name="connsiteX21" fmla="*/ 475247 w 12192000"/>
              <a:gd name="connsiteY21" fmla="*/ 336714 h 1157500"/>
              <a:gd name="connsiteX22" fmla="*/ 477967 w 12192000"/>
              <a:gd name="connsiteY22" fmla="*/ 337960 h 1157500"/>
              <a:gd name="connsiteX23" fmla="*/ 703732 w 12192000"/>
              <a:gd name="connsiteY23" fmla="*/ 316599 h 1157500"/>
              <a:gd name="connsiteX24" fmla="*/ 853391 w 12192000"/>
              <a:gd name="connsiteY24" fmla="*/ 303591 h 1157500"/>
              <a:gd name="connsiteX25" fmla="*/ 925332 w 12192000"/>
              <a:gd name="connsiteY25" fmla="*/ 298686 h 1157500"/>
              <a:gd name="connsiteX26" fmla="*/ 941286 w 12192000"/>
              <a:gd name="connsiteY26" fmla="*/ 288932 h 1157500"/>
              <a:gd name="connsiteX27" fmla="*/ 950845 w 12192000"/>
              <a:gd name="connsiteY27" fmla="*/ 286595 h 1157500"/>
              <a:gd name="connsiteX28" fmla="*/ 953292 w 12192000"/>
              <a:gd name="connsiteY28" fmla="*/ 280892 h 1157500"/>
              <a:gd name="connsiteX29" fmla="*/ 967499 w 12192000"/>
              <a:gd name="connsiteY29" fmla="*/ 273760 h 1157500"/>
              <a:gd name="connsiteX30" fmla="*/ 1069267 w 12192000"/>
              <a:gd name="connsiteY30" fmla="*/ 262766 h 1157500"/>
              <a:gd name="connsiteX31" fmla="*/ 1138407 w 12192000"/>
              <a:gd name="connsiteY31" fmla="*/ 246567 h 1157500"/>
              <a:gd name="connsiteX32" fmla="*/ 1164931 w 12192000"/>
              <a:gd name="connsiteY32" fmla="*/ 238622 h 1157500"/>
              <a:gd name="connsiteX33" fmla="*/ 1211622 w 12192000"/>
              <a:gd name="connsiteY33" fmla="*/ 220676 h 1157500"/>
              <a:gd name="connsiteX34" fmla="*/ 1274567 w 12192000"/>
              <a:gd name="connsiteY34" fmla="*/ 203380 h 1157500"/>
              <a:gd name="connsiteX35" fmla="*/ 1325029 w 12192000"/>
              <a:gd name="connsiteY35" fmla="*/ 207937 h 1157500"/>
              <a:gd name="connsiteX36" fmla="*/ 1356805 w 12192000"/>
              <a:gd name="connsiteY36" fmla="*/ 203622 h 1157500"/>
              <a:gd name="connsiteX37" fmla="*/ 1468752 w 12192000"/>
              <a:gd name="connsiteY37" fmla="*/ 214604 h 1157500"/>
              <a:gd name="connsiteX38" fmla="*/ 1650750 w 12192000"/>
              <a:gd name="connsiteY38" fmla="*/ 165090 h 1157500"/>
              <a:gd name="connsiteX39" fmla="*/ 1655056 w 12192000"/>
              <a:gd name="connsiteY39" fmla="*/ 172106 h 1157500"/>
              <a:gd name="connsiteX40" fmla="*/ 1683220 w 12192000"/>
              <a:gd name="connsiteY40" fmla="*/ 169652 h 1157500"/>
              <a:gd name="connsiteX41" fmla="*/ 1685599 w 12192000"/>
              <a:gd name="connsiteY41" fmla="*/ 165388 h 1157500"/>
              <a:gd name="connsiteX42" fmla="*/ 1735783 w 12192000"/>
              <a:gd name="connsiteY42" fmla="*/ 177400 h 1157500"/>
              <a:gd name="connsiteX43" fmla="*/ 1797102 w 12192000"/>
              <a:gd name="connsiteY43" fmla="*/ 182289 h 1157500"/>
              <a:gd name="connsiteX44" fmla="*/ 1845638 w 12192000"/>
              <a:gd name="connsiteY44" fmla="*/ 163774 h 1157500"/>
              <a:gd name="connsiteX45" fmla="*/ 1848980 w 12192000"/>
              <a:gd name="connsiteY45" fmla="*/ 167516 h 1157500"/>
              <a:gd name="connsiteX46" fmla="*/ 1880587 w 12192000"/>
              <a:gd name="connsiteY46" fmla="*/ 165506 h 1157500"/>
              <a:gd name="connsiteX47" fmla="*/ 1995803 w 12192000"/>
              <a:gd name="connsiteY47" fmla="*/ 131847 h 1157500"/>
              <a:gd name="connsiteX48" fmla="*/ 2057448 w 12192000"/>
              <a:gd name="connsiteY48" fmla="*/ 128650 h 1157500"/>
              <a:gd name="connsiteX49" fmla="*/ 2119088 w 12192000"/>
              <a:gd name="connsiteY49" fmla="*/ 113508 h 1157500"/>
              <a:gd name="connsiteX50" fmla="*/ 2138831 w 12192000"/>
              <a:gd name="connsiteY50" fmla="*/ 116194 h 1157500"/>
              <a:gd name="connsiteX51" fmla="*/ 2214259 w 12192000"/>
              <a:gd name="connsiteY51" fmla="*/ 110542 h 1157500"/>
              <a:gd name="connsiteX52" fmla="*/ 2264911 w 12192000"/>
              <a:gd name="connsiteY52" fmla="*/ 101639 h 1157500"/>
              <a:gd name="connsiteX53" fmla="*/ 2454058 w 12192000"/>
              <a:gd name="connsiteY53" fmla="*/ 67266 h 1157500"/>
              <a:gd name="connsiteX54" fmla="*/ 2534188 w 12192000"/>
              <a:gd name="connsiteY54" fmla="*/ 63730 h 1157500"/>
              <a:gd name="connsiteX55" fmla="*/ 2616912 w 12192000"/>
              <a:gd name="connsiteY55" fmla="*/ 44757 h 1157500"/>
              <a:gd name="connsiteX56" fmla="*/ 2698592 w 12192000"/>
              <a:gd name="connsiteY56" fmla="*/ 35873 h 1157500"/>
              <a:gd name="connsiteX57" fmla="*/ 2891953 w 12192000"/>
              <a:gd name="connsiteY57" fmla="*/ 28541 h 1157500"/>
              <a:gd name="connsiteX58" fmla="*/ 3052621 w 12192000"/>
              <a:gd name="connsiteY58" fmla="*/ 7598 h 1157500"/>
              <a:gd name="connsiteX59" fmla="*/ 3145220 w 12192000"/>
              <a:gd name="connsiteY59" fmla="*/ 9845 h 1157500"/>
              <a:gd name="connsiteX60" fmla="*/ 3233309 w 12192000"/>
              <a:gd name="connsiteY60" fmla="*/ 2536 h 1157500"/>
              <a:gd name="connsiteX61" fmla="*/ 3320851 w 12192000"/>
              <a:gd name="connsiteY61" fmla="*/ 12470 h 1157500"/>
              <a:gd name="connsiteX62" fmla="*/ 3394552 w 12192000"/>
              <a:gd name="connsiteY62" fmla="*/ 31847 h 1157500"/>
              <a:gd name="connsiteX63" fmla="*/ 3462252 w 12192000"/>
              <a:gd name="connsiteY63" fmla="*/ 62214 h 1157500"/>
              <a:gd name="connsiteX64" fmla="*/ 3504799 w 12192000"/>
              <a:gd name="connsiteY64" fmla="*/ 86931 h 1157500"/>
              <a:gd name="connsiteX65" fmla="*/ 3568807 w 12192000"/>
              <a:gd name="connsiteY65" fmla="*/ 78125 h 1157500"/>
              <a:gd name="connsiteX66" fmla="*/ 3571993 w 12192000"/>
              <a:gd name="connsiteY66" fmla="*/ 80673 h 1157500"/>
              <a:gd name="connsiteX67" fmla="*/ 3590879 w 12192000"/>
              <a:gd name="connsiteY67" fmla="*/ 93683 h 1157500"/>
              <a:gd name="connsiteX68" fmla="*/ 3623973 w 12192000"/>
              <a:gd name="connsiteY68" fmla="*/ 86652 h 1157500"/>
              <a:gd name="connsiteX69" fmla="*/ 3636728 w 12192000"/>
              <a:gd name="connsiteY69" fmla="*/ 91587 h 1157500"/>
              <a:gd name="connsiteX70" fmla="*/ 3676976 w 12192000"/>
              <a:gd name="connsiteY70" fmla="*/ 90168 h 1157500"/>
              <a:gd name="connsiteX71" fmla="*/ 3722653 w 12192000"/>
              <a:gd name="connsiteY71" fmla="*/ 108931 h 1157500"/>
              <a:gd name="connsiteX72" fmla="*/ 3775112 w 12192000"/>
              <a:gd name="connsiteY72" fmla="*/ 92538 h 1157500"/>
              <a:gd name="connsiteX73" fmla="*/ 3932956 w 12192000"/>
              <a:gd name="connsiteY73" fmla="*/ 115905 h 1157500"/>
              <a:gd name="connsiteX74" fmla="*/ 4100593 w 12192000"/>
              <a:gd name="connsiteY74" fmla="*/ 157402 h 1157500"/>
              <a:gd name="connsiteX75" fmla="*/ 4316364 w 12192000"/>
              <a:gd name="connsiteY75" fmla="*/ 171021 h 1157500"/>
              <a:gd name="connsiteX76" fmla="*/ 4387387 w 12192000"/>
              <a:gd name="connsiteY76" fmla="*/ 157928 h 1157500"/>
              <a:gd name="connsiteX77" fmla="*/ 4427957 w 12192000"/>
              <a:gd name="connsiteY77" fmla="*/ 171094 h 1157500"/>
              <a:gd name="connsiteX78" fmla="*/ 4502291 w 12192000"/>
              <a:gd name="connsiteY78" fmla="*/ 181765 h 1157500"/>
              <a:gd name="connsiteX79" fmla="*/ 4600771 w 12192000"/>
              <a:gd name="connsiteY79" fmla="*/ 205711 h 1157500"/>
              <a:gd name="connsiteX80" fmla="*/ 4644102 w 12192000"/>
              <a:gd name="connsiteY80" fmla="*/ 203931 h 1157500"/>
              <a:gd name="connsiteX81" fmla="*/ 4652752 w 12192000"/>
              <a:gd name="connsiteY81" fmla="*/ 204470 h 1157500"/>
              <a:gd name="connsiteX82" fmla="*/ 4652896 w 12192000"/>
              <a:gd name="connsiteY82" fmla="*/ 204854 h 1157500"/>
              <a:gd name="connsiteX83" fmla="*/ 4685303 w 12192000"/>
              <a:gd name="connsiteY83" fmla="*/ 206507 h 1157500"/>
              <a:gd name="connsiteX84" fmla="*/ 4690886 w 12192000"/>
              <a:gd name="connsiteY84" fmla="*/ 209335 h 1157500"/>
              <a:gd name="connsiteX85" fmla="*/ 4725430 w 12192000"/>
              <a:gd name="connsiteY85" fmla="*/ 232300 h 1157500"/>
              <a:gd name="connsiteX86" fmla="*/ 4800051 w 12192000"/>
              <a:gd name="connsiteY86" fmla="*/ 224667 h 1157500"/>
              <a:gd name="connsiteX87" fmla="*/ 4875115 w 12192000"/>
              <a:gd name="connsiteY87" fmla="*/ 257918 h 1157500"/>
              <a:gd name="connsiteX88" fmla="*/ 4936450 w 12192000"/>
              <a:gd name="connsiteY88" fmla="*/ 274470 h 1157500"/>
              <a:gd name="connsiteX89" fmla="*/ 5030961 w 12192000"/>
              <a:gd name="connsiteY89" fmla="*/ 299480 h 1157500"/>
              <a:gd name="connsiteX90" fmla="*/ 5082734 w 12192000"/>
              <a:gd name="connsiteY90" fmla="*/ 302149 h 1157500"/>
              <a:gd name="connsiteX91" fmla="*/ 5138799 w 12192000"/>
              <a:gd name="connsiteY91" fmla="*/ 297368 h 1157500"/>
              <a:gd name="connsiteX92" fmla="*/ 5259695 w 12192000"/>
              <a:gd name="connsiteY92" fmla="*/ 324044 h 1157500"/>
              <a:gd name="connsiteX93" fmla="*/ 5359642 w 12192000"/>
              <a:gd name="connsiteY93" fmla="*/ 334143 h 1157500"/>
              <a:gd name="connsiteX94" fmla="*/ 5372918 w 12192000"/>
              <a:gd name="connsiteY94" fmla="*/ 330402 h 1157500"/>
              <a:gd name="connsiteX95" fmla="*/ 5396084 w 12192000"/>
              <a:gd name="connsiteY95" fmla="*/ 321836 h 1157500"/>
              <a:gd name="connsiteX96" fmla="*/ 5414292 w 12192000"/>
              <a:gd name="connsiteY96" fmla="*/ 314431 h 1157500"/>
              <a:gd name="connsiteX97" fmla="*/ 5487276 w 12192000"/>
              <a:gd name="connsiteY97" fmla="*/ 300918 h 1157500"/>
              <a:gd name="connsiteX98" fmla="*/ 5612716 w 12192000"/>
              <a:gd name="connsiteY98" fmla="*/ 301686 h 1157500"/>
              <a:gd name="connsiteX99" fmla="*/ 5864813 w 12192000"/>
              <a:gd name="connsiteY99" fmla="*/ 251420 h 1157500"/>
              <a:gd name="connsiteX100" fmla="*/ 6151392 w 12192000"/>
              <a:gd name="connsiteY100" fmla="*/ 219300 h 1157500"/>
              <a:gd name="connsiteX101" fmla="*/ 6209396 w 12192000"/>
              <a:gd name="connsiteY101" fmla="*/ 214037 h 1157500"/>
              <a:gd name="connsiteX102" fmla="*/ 6269898 w 12192000"/>
              <a:gd name="connsiteY102" fmla="*/ 219868 h 1157500"/>
              <a:gd name="connsiteX103" fmla="*/ 6352373 w 12192000"/>
              <a:gd name="connsiteY103" fmla="*/ 202729 h 1157500"/>
              <a:gd name="connsiteX104" fmla="*/ 6353759 w 12192000"/>
              <a:gd name="connsiteY104" fmla="*/ 202703 h 1157500"/>
              <a:gd name="connsiteX105" fmla="*/ 6363346 w 12192000"/>
              <a:gd name="connsiteY105" fmla="*/ 190268 h 1157500"/>
              <a:gd name="connsiteX106" fmla="*/ 6400681 w 12192000"/>
              <a:gd name="connsiteY106" fmla="*/ 197970 h 1157500"/>
              <a:gd name="connsiteX107" fmla="*/ 6402041 w 12192000"/>
              <a:gd name="connsiteY107" fmla="*/ 200641 h 1157500"/>
              <a:gd name="connsiteX108" fmla="*/ 6502019 w 12192000"/>
              <a:gd name="connsiteY108" fmla="*/ 192356 h 1157500"/>
              <a:gd name="connsiteX109" fmla="*/ 6518229 w 12192000"/>
              <a:gd name="connsiteY109" fmla="*/ 191407 h 1157500"/>
              <a:gd name="connsiteX110" fmla="*/ 6595639 w 12192000"/>
              <a:gd name="connsiteY110" fmla="*/ 168164 h 1157500"/>
              <a:gd name="connsiteX111" fmla="*/ 6692265 w 12192000"/>
              <a:gd name="connsiteY111" fmla="*/ 164829 h 1157500"/>
              <a:gd name="connsiteX112" fmla="*/ 6697219 w 12192000"/>
              <a:gd name="connsiteY112" fmla="*/ 165301 h 1157500"/>
              <a:gd name="connsiteX113" fmla="*/ 6713656 w 12192000"/>
              <a:gd name="connsiteY113" fmla="*/ 153600 h 1157500"/>
              <a:gd name="connsiteX114" fmla="*/ 6714383 w 12192000"/>
              <a:gd name="connsiteY114" fmla="*/ 150425 h 1157500"/>
              <a:gd name="connsiteX115" fmla="*/ 6774793 w 12192000"/>
              <a:gd name="connsiteY115" fmla="*/ 159713 h 1157500"/>
              <a:gd name="connsiteX116" fmla="*/ 6782112 w 12192000"/>
              <a:gd name="connsiteY116" fmla="*/ 155255 h 1157500"/>
              <a:gd name="connsiteX117" fmla="*/ 6878958 w 12192000"/>
              <a:gd name="connsiteY117" fmla="*/ 180824 h 1157500"/>
              <a:gd name="connsiteX118" fmla="*/ 6894439 w 12192000"/>
              <a:gd name="connsiteY118" fmla="*/ 177642 h 1157500"/>
              <a:gd name="connsiteX119" fmla="*/ 6963220 w 12192000"/>
              <a:gd name="connsiteY119" fmla="*/ 167304 h 1157500"/>
              <a:gd name="connsiteX120" fmla="*/ 6976706 w 12192000"/>
              <a:gd name="connsiteY120" fmla="*/ 170894 h 1157500"/>
              <a:gd name="connsiteX121" fmla="*/ 6987064 w 12192000"/>
              <a:gd name="connsiteY121" fmla="*/ 160402 h 1157500"/>
              <a:gd name="connsiteX122" fmla="*/ 7058714 w 12192000"/>
              <a:gd name="connsiteY122" fmla="*/ 175992 h 1157500"/>
              <a:gd name="connsiteX123" fmla="*/ 7060499 w 12192000"/>
              <a:gd name="connsiteY123" fmla="*/ 176063 h 1157500"/>
              <a:gd name="connsiteX124" fmla="*/ 7176563 w 12192000"/>
              <a:gd name="connsiteY124" fmla="*/ 173244 h 1157500"/>
              <a:gd name="connsiteX125" fmla="*/ 7205529 w 12192000"/>
              <a:gd name="connsiteY125" fmla="*/ 181011 h 1157500"/>
              <a:gd name="connsiteX126" fmla="*/ 7310118 w 12192000"/>
              <a:gd name="connsiteY126" fmla="*/ 162605 h 1157500"/>
              <a:gd name="connsiteX127" fmla="*/ 7673859 w 12192000"/>
              <a:gd name="connsiteY127" fmla="*/ 150336 h 1157500"/>
              <a:gd name="connsiteX128" fmla="*/ 7692748 w 12192000"/>
              <a:gd name="connsiteY128" fmla="*/ 161537 h 1157500"/>
              <a:gd name="connsiteX129" fmla="*/ 7756672 w 12192000"/>
              <a:gd name="connsiteY129" fmla="*/ 157372 h 1157500"/>
              <a:gd name="connsiteX130" fmla="*/ 7974189 w 12192000"/>
              <a:gd name="connsiteY130" fmla="*/ 154819 h 1157500"/>
              <a:gd name="connsiteX131" fmla="*/ 8101969 w 12192000"/>
              <a:gd name="connsiteY131" fmla="*/ 144495 h 1157500"/>
              <a:gd name="connsiteX132" fmla="*/ 8106826 w 12192000"/>
              <a:gd name="connsiteY132" fmla="*/ 139853 h 1157500"/>
              <a:gd name="connsiteX133" fmla="*/ 8162058 w 12192000"/>
              <a:gd name="connsiteY133" fmla="*/ 96704 h 1157500"/>
              <a:gd name="connsiteX134" fmla="*/ 8184568 w 12192000"/>
              <a:gd name="connsiteY134" fmla="*/ 93990 h 1157500"/>
              <a:gd name="connsiteX135" fmla="*/ 8228227 w 12192000"/>
              <a:gd name="connsiteY135" fmla="*/ 105972 h 1157500"/>
              <a:gd name="connsiteX136" fmla="*/ 8237963 w 12192000"/>
              <a:gd name="connsiteY136" fmla="*/ 106996 h 1157500"/>
              <a:gd name="connsiteX137" fmla="*/ 8248358 w 12192000"/>
              <a:gd name="connsiteY137" fmla="*/ 106062 h 1157500"/>
              <a:gd name="connsiteX138" fmla="*/ 8249309 w 12192000"/>
              <a:gd name="connsiteY138" fmla="*/ 106698 h 1157500"/>
              <a:gd name="connsiteX139" fmla="*/ 8249997 w 12192000"/>
              <a:gd name="connsiteY139" fmla="*/ 105915 h 1157500"/>
              <a:gd name="connsiteX140" fmla="*/ 8272162 w 12192000"/>
              <a:gd name="connsiteY140" fmla="*/ 103924 h 1157500"/>
              <a:gd name="connsiteX141" fmla="*/ 8292349 w 12192000"/>
              <a:gd name="connsiteY141" fmla="*/ 97480 h 1157500"/>
              <a:gd name="connsiteX142" fmla="*/ 8307239 w 12192000"/>
              <a:gd name="connsiteY142" fmla="*/ 94591 h 1157500"/>
              <a:gd name="connsiteX143" fmla="*/ 8339282 w 12192000"/>
              <a:gd name="connsiteY143" fmla="*/ 108942 h 1157500"/>
              <a:gd name="connsiteX144" fmla="*/ 8346156 w 12192000"/>
              <a:gd name="connsiteY144" fmla="*/ 111227 h 1157500"/>
              <a:gd name="connsiteX145" fmla="*/ 8346467 w 12192000"/>
              <a:gd name="connsiteY145" fmla="*/ 111024 h 1157500"/>
              <a:gd name="connsiteX146" fmla="*/ 8354069 w 12192000"/>
              <a:gd name="connsiteY146" fmla="*/ 112942 h 1157500"/>
              <a:gd name="connsiteX147" fmla="*/ 8358687 w 12192000"/>
              <a:gd name="connsiteY147" fmla="*/ 115393 h 1157500"/>
              <a:gd name="connsiteX148" fmla="*/ 8433385 w 12192000"/>
              <a:gd name="connsiteY148" fmla="*/ 99669 h 1157500"/>
              <a:gd name="connsiteX149" fmla="*/ 8533779 w 12192000"/>
              <a:gd name="connsiteY149" fmla="*/ 98374 h 1157500"/>
              <a:gd name="connsiteX150" fmla="*/ 8632833 w 12192000"/>
              <a:gd name="connsiteY150" fmla="*/ 100532 h 1157500"/>
              <a:gd name="connsiteX151" fmla="*/ 8668523 w 12192000"/>
              <a:gd name="connsiteY151" fmla="*/ 102979 h 1157500"/>
              <a:gd name="connsiteX152" fmla="*/ 8732893 w 12192000"/>
              <a:gd name="connsiteY152" fmla="*/ 99991 h 1157500"/>
              <a:gd name="connsiteX153" fmla="*/ 8764071 w 12192000"/>
              <a:gd name="connsiteY153" fmla="*/ 94587 h 1157500"/>
              <a:gd name="connsiteX154" fmla="*/ 8767004 w 12192000"/>
              <a:gd name="connsiteY154" fmla="*/ 91519 h 1157500"/>
              <a:gd name="connsiteX155" fmla="*/ 8772553 w 12192000"/>
              <a:gd name="connsiteY155" fmla="*/ 90314 h 1157500"/>
              <a:gd name="connsiteX156" fmla="*/ 8787201 w 12192000"/>
              <a:gd name="connsiteY156" fmla="*/ 92033 h 1157500"/>
              <a:gd name="connsiteX157" fmla="*/ 8792624 w 12192000"/>
              <a:gd name="connsiteY157" fmla="*/ 93503 h 1157500"/>
              <a:gd name="connsiteX158" fmla="*/ 8800741 w 12192000"/>
              <a:gd name="connsiteY158" fmla="*/ 93897 h 1157500"/>
              <a:gd name="connsiteX159" fmla="*/ 8800966 w 12192000"/>
              <a:gd name="connsiteY159" fmla="*/ 93645 h 1157500"/>
              <a:gd name="connsiteX160" fmla="*/ 8808513 w 12192000"/>
              <a:gd name="connsiteY160" fmla="*/ 94530 h 1157500"/>
              <a:gd name="connsiteX161" fmla="*/ 8845110 w 12192000"/>
              <a:gd name="connsiteY161" fmla="*/ 102179 h 1157500"/>
              <a:gd name="connsiteX162" fmla="*/ 8917529 w 12192000"/>
              <a:gd name="connsiteY162" fmla="*/ 76373 h 1157500"/>
              <a:gd name="connsiteX163" fmla="*/ 9026654 w 12192000"/>
              <a:gd name="connsiteY163" fmla="*/ 93420 h 1157500"/>
              <a:gd name="connsiteX164" fmla="*/ 9088505 w 12192000"/>
              <a:gd name="connsiteY164" fmla="*/ 113002 h 1157500"/>
              <a:gd name="connsiteX165" fmla="*/ 9203241 w 12192000"/>
              <a:gd name="connsiteY165" fmla="*/ 111713 h 1157500"/>
              <a:gd name="connsiteX166" fmla="*/ 9415584 w 12192000"/>
              <a:gd name="connsiteY166" fmla="*/ 157156 h 1157500"/>
              <a:gd name="connsiteX167" fmla="*/ 9505102 w 12192000"/>
              <a:gd name="connsiteY167" fmla="*/ 141042 h 1157500"/>
              <a:gd name="connsiteX168" fmla="*/ 9643040 w 12192000"/>
              <a:gd name="connsiteY168" fmla="*/ 158233 h 1157500"/>
              <a:gd name="connsiteX169" fmla="*/ 9762999 w 12192000"/>
              <a:gd name="connsiteY169" fmla="*/ 162623 h 1157500"/>
              <a:gd name="connsiteX170" fmla="*/ 9776183 w 12192000"/>
              <a:gd name="connsiteY170" fmla="*/ 162191 h 1157500"/>
              <a:gd name="connsiteX171" fmla="*/ 9780532 w 12192000"/>
              <a:gd name="connsiteY171" fmla="*/ 155823 h 1157500"/>
              <a:gd name="connsiteX172" fmla="*/ 9910588 w 12192000"/>
              <a:gd name="connsiteY172" fmla="*/ 154327 h 1157500"/>
              <a:gd name="connsiteX173" fmla="*/ 9924173 w 12192000"/>
              <a:gd name="connsiteY173" fmla="*/ 158591 h 1157500"/>
              <a:gd name="connsiteX174" fmla="*/ 10010969 w 12192000"/>
              <a:gd name="connsiteY174" fmla="*/ 155802 h 1157500"/>
              <a:gd name="connsiteX175" fmla="*/ 10070699 w 12192000"/>
              <a:gd name="connsiteY175" fmla="*/ 157854 h 1157500"/>
              <a:gd name="connsiteX176" fmla="*/ 10155104 w 12192000"/>
              <a:gd name="connsiteY176" fmla="*/ 151613 h 1157500"/>
              <a:gd name="connsiteX177" fmla="*/ 10250982 w 12192000"/>
              <a:gd name="connsiteY177" fmla="*/ 128642 h 1157500"/>
              <a:gd name="connsiteX178" fmla="*/ 10343301 w 12192000"/>
              <a:gd name="connsiteY178" fmla="*/ 90884 h 1157500"/>
              <a:gd name="connsiteX179" fmla="*/ 10366625 w 12192000"/>
              <a:gd name="connsiteY179" fmla="*/ 79428 h 1157500"/>
              <a:gd name="connsiteX180" fmla="*/ 10433505 w 12192000"/>
              <a:gd name="connsiteY180" fmla="*/ 65000 h 1157500"/>
              <a:gd name="connsiteX181" fmla="*/ 10547510 w 12192000"/>
              <a:gd name="connsiteY181" fmla="*/ 47246 h 1157500"/>
              <a:gd name="connsiteX182" fmla="*/ 10588150 w 12192000"/>
              <a:gd name="connsiteY182" fmla="*/ 32287 h 1157500"/>
              <a:gd name="connsiteX183" fmla="*/ 10589457 w 12192000"/>
              <a:gd name="connsiteY183" fmla="*/ 25296 h 1157500"/>
              <a:gd name="connsiteX184" fmla="*/ 10699976 w 12192000"/>
              <a:gd name="connsiteY184" fmla="*/ 43345 h 1157500"/>
              <a:gd name="connsiteX185" fmla="*/ 10812237 w 12192000"/>
              <a:gd name="connsiteY185" fmla="*/ 46327 h 1157500"/>
              <a:gd name="connsiteX186" fmla="*/ 10869837 w 12192000"/>
              <a:gd name="connsiteY186" fmla="*/ 65795 h 1157500"/>
              <a:gd name="connsiteX187" fmla="*/ 10881770 w 12192000"/>
              <a:gd name="connsiteY187" fmla="*/ 73672 h 1157500"/>
              <a:gd name="connsiteX188" fmla="*/ 10896899 w 12192000"/>
              <a:gd name="connsiteY188" fmla="*/ 70731 h 1157500"/>
              <a:gd name="connsiteX189" fmla="*/ 10901748 w 12192000"/>
              <a:gd name="connsiteY189" fmla="*/ 66352 h 1157500"/>
              <a:gd name="connsiteX190" fmla="*/ 10947419 w 12192000"/>
              <a:gd name="connsiteY190" fmla="*/ 83316 h 1157500"/>
              <a:gd name="connsiteX191" fmla="*/ 10953034 w 12192000"/>
              <a:gd name="connsiteY191" fmla="*/ 84438 h 1157500"/>
              <a:gd name="connsiteX192" fmla="*/ 10992070 w 12192000"/>
              <a:gd name="connsiteY192" fmla="*/ 88841 h 1157500"/>
              <a:gd name="connsiteX193" fmla="*/ 11112372 w 12192000"/>
              <a:gd name="connsiteY193" fmla="*/ 82247 h 1157500"/>
              <a:gd name="connsiteX194" fmla="*/ 11147719 w 12192000"/>
              <a:gd name="connsiteY194" fmla="*/ 80560 h 1157500"/>
              <a:gd name="connsiteX195" fmla="*/ 11172617 w 12192000"/>
              <a:gd name="connsiteY195" fmla="*/ 76265 h 1157500"/>
              <a:gd name="connsiteX196" fmla="*/ 11240397 w 12192000"/>
              <a:gd name="connsiteY196" fmla="*/ 81830 h 1157500"/>
              <a:gd name="connsiteX197" fmla="*/ 11270034 w 12192000"/>
              <a:gd name="connsiteY197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736204 w 12192000"/>
              <a:gd name="connsiteY2" fmla="*/ 277509 h 1157500"/>
              <a:gd name="connsiteX3" fmla="*/ 11705740 w 12192000"/>
              <a:gd name="connsiteY3" fmla="*/ 250993 h 1157500"/>
              <a:gd name="connsiteX4" fmla="*/ 11819139 w 12192000"/>
              <a:gd name="connsiteY4" fmla="*/ 304143 h 1157500"/>
              <a:gd name="connsiteX5" fmla="*/ 11835615 w 12192000"/>
              <a:gd name="connsiteY5" fmla="*/ 305790 h 1157500"/>
              <a:gd name="connsiteX6" fmla="*/ 11980134 w 12192000"/>
              <a:gd name="connsiteY6" fmla="*/ 321911 h 1157500"/>
              <a:gd name="connsiteX7" fmla="*/ 12174576 w 12192000"/>
              <a:gd name="connsiteY7" fmla="*/ 376108 h 1157500"/>
              <a:gd name="connsiteX8" fmla="*/ 12192000 w 12192000"/>
              <a:gd name="connsiteY8" fmla="*/ 379233 h 1157500"/>
              <a:gd name="connsiteX9" fmla="*/ 12192000 w 12192000"/>
              <a:gd name="connsiteY9" fmla="*/ 1157500 h 1157500"/>
              <a:gd name="connsiteX10" fmla="*/ 0 w 12192000"/>
              <a:gd name="connsiteY10" fmla="*/ 1157500 h 1157500"/>
              <a:gd name="connsiteX11" fmla="*/ 0 w 12192000"/>
              <a:gd name="connsiteY11" fmla="*/ 483545 h 1157500"/>
              <a:gd name="connsiteX12" fmla="*/ 5331 w 12192000"/>
              <a:gd name="connsiteY12" fmla="*/ 482797 h 1157500"/>
              <a:gd name="connsiteX13" fmla="*/ 39902 w 12192000"/>
              <a:gd name="connsiteY13" fmla="*/ 472284 h 1157500"/>
              <a:gd name="connsiteX14" fmla="*/ 117880 w 12192000"/>
              <a:gd name="connsiteY14" fmla="*/ 420956 h 1157500"/>
              <a:gd name="connsiteX15" fmla="*/ 238140 w 12192000"/>
              <a:gd name="connsiteY15" fmla="*/ 379297 h 1157500"/>
              <a:gd name="connsiteX16" fmla="*/ 249589 w 12192000"/>
              <a:gd name="connsiteY16" fmla="*/ 379517 h 1157500"/>
              <a:gd name="connsiteX17" fmla="*/ 296963 w 12192000"/>
              <a:gd name="connsiteY17" fmla="*/ 356102 h 1157500"/>
              <a:gd name="connsiteX18" fmla="*/ 339235 w 12192000"/>
              <a:gd name="connsiteY18" fmla="*/ 324425 h 1157500"/>
              <a:gd name="connsiteX19" fmla="*/ 447152 w 12192000"/>
              <a:gd name="connsiteY19" fmla="*/ 327423 h 1157500"/>
              <a:gd name="connsiteX20" fmla="*/ 475247 w 12192000"/>
              <a:gd name="connsiteY20" fmla="*/ 336714 h 1157500"/>
              <a:gd name="connsiteX21" fmla="*/ 477967 w 12192000"/>
              <a:gd name="connsiteY21" fmla="*/ 337960 h 1157500"/>
              <a:gd name="connsiteX22" fmla="*/ 703732 w 12192000"/>
              <a:gd name="connsiteY22" fmla="*/ 316599 h 1157500"/>
              <a:gd name="connsiteX23" fmla="*/ 853391 w 12192000"/>
              <a:gd name="connsiteY23" fmla="*/ 303591 h 1157500"/>
              <a:gd name="connsiteX24" fmla="*/ 925332 w 12192000"/>
              <a:gd name="connsiteY24" fmla="*/ 298686 h 1157500"/>
              <a:gd name="connsiteX25" fmla="*/ 941286 w 12192000"/>
              <a:gd name="connsiteY25" fmla="*/ 288932 h 1157500"/>
              <a:gd name="connsiteX26" fmla="*/ 950845 w 12192000"/>
              <a:gd name="connsiteY26" fmla="*/ 286595 h 1157500"/>
              <a:gd name="connsiteX27" fmla="*/ 953292 w 12192000"/>
              <a:gd name="connsiteY27" fmla="*/ 280892 h 1157500"/>
              <a:gd name="connsiteX28" fmla="*/ 967499 w 12192000"/>
              <a:gd name="connsiteY28" fmla="*/ 273760 h 1157500"/>
              <a:gd name="connsiteX29" fmla="*/ 1069267 w 12192000"/>
              <a:gd name="connsiteY29" fmla="*/ 262766 h 1157500"/>
              <a:gd name="connsiteX30" fmla="*/ 1138407 w 12192000"/>
              <a:gd name="connsiteY30" fmla="*/ 246567 h 1157500"/>
              <a:gd name="connsiteX31" fmla="*/ 1164931 w 12192000"/>
              <a:gd name="connsiteY31" fmla="*/ 238622 h 1157500"/>
              <a:gd name="connsiteX32" fmla="*/ 1211622 w 12192000"/>
              <a:gd name="connsiteY32" fmla="*/ 220676 h 1157500"/>
              <a:gd name="connsiteX33" fmla="*/ 1274567 w 12192000"/>
              <a:gd name="connsiteY33" fmla="*/ 203380 h 1157500"/>
              <a:gd name="connsiteX34" fmla="*/ 1325029 w 12192000"/>
              <a:gd name="connsiteY34" fmla="*/ 207937 h 1157500"/>
              <a:gd name="connsiteX35" fmla="*/ 1356805 w 12192000"/>
              <a:gd name="connsiteY35" fmla="*/ 203622 h 1157500"/>
              <a:gd name="connsiteX36" fmla="*/ 1468752 w 12192000"/>
              <a:gd name="connsiteY36" fmla="*/ 214604 h 1157500"/>
              <a:gd name="connsiteX37" fmla="*/ 1650750 w 12192000"/>
              <a:gd name="connsiteY37" fmla="*/ 165090 h 1157500"/>
              <a:gd name="connsiteX38" fmla="*/ 1655056 w 12192000"/>
              <a:gd name="connsiteY38" fmla="*/ 172106 h 1157500"/>
              <a:gd name="connsiteX39" fmla="*/ 1683220 w 12192000"/>
              <a:gd name="connsiteY39" fmla="*/ 169652 h 1157500"/>
              <a:gd name="connsiteX40" fmla="*/ 1685599 w 12192000"/>
              <a:gd name="connsiteY40" fmla="*/ 165388 h 1157500"/>
              <a:gd name="connsiteX41" fmla="*/ 1735783 w 12192000"/>
              <a:gd name="connsiteY41" fmla="*/ 177400 h 1157500"/>
              <a:gd name="connsiteX42" fmla="*/ 1797102 w 12192000"/>
              <a:gd name="connsiteY42" fmla="*/ 182289 h 1157500"/>
              <a:gd name="connsiteX43" fmla="*/ 1845638 w 12192000"/>
              <a:gd name="connsiteY43" fmla="*/ 163774 h 1157500"/>
              <a:gd name="connsiteX44" fmla="*/ 1848980 w 12192000"/>
              <a:gd name="connsiteY44" fmla="*/ 167516 h 1157500"/>
              <a:gd name="connsiteX45" fmla="*/ 1880587 w 12192000"/>
              <a:gd name="connsiteY45" fmla="*/ 165506 h 1157500"/>
              <a:gd name="connsiteX46" fmla="*/ 1995803 w 12192000"/>
              <a:gd name="connsiteY46" fmla="*/ 131847 h 1157500"/>
              <a:gd name="connsiteX47" fmla="*/ 2057448 w 12192000"/>
              <a:gd name="connsiteY47" fmla="*/ 128650 h 1157500"/>
              <a:gd name="connsiteX48" fmla="*/ 2119088 w 12192000"/>
              <a:gd name="connsiteY48" fmla="*/ 113508 h 1157500"/>
              <a:gd name="connsiteX49" fmla="*/ 2138831 w 12192000"/>
              <a:gd name="connsiteY49" fmla="*/ 116194 h 1157500"/>
              <a:gd name="connsiteX50" fmla="*/ 2214259 w 12192000"/>
              <a:gd name="connsiteY50" fmla="*/ 110542 h 1157500"/>
              <a:gd name="connsiteX51" fmla="*/ 2264911 w 12192000"/>
              <a:gd name="connsiteY51" fmla="*/ 101639 h 1157500"/>
              <a:gd name="connsiteX52" fmla="*/ 2454058 w 12192000"/>
              <a:gd name="connsiteY52" fmla="*/ 67266 h 1157500"/>
              <a:gd name="connsiteX53" fmla="*/ 2534188 w 12192000"/>
              <a:gd name="connsiteY53" fmla="*/ 63730 h 1157500"/>
              <a:gd name="connsiteX54" fmla="*/ 2616912 w 12192000"/>
              <a:gd name="connsiteY54" fmla="*/ 44757 h 1157500"/>
              <a:gd name="connsiteX55" fmla="*/ 2698592 w 12192000"/>
              <a:gd name="connsiteY55" fmla="*/ 35873 h 1157500"/>
              <a:gd name="connsiteX56" fmla="*/ 2891953 w 12192000"/>
              <a:gd name="connsiteY56" fmla="*/ 28541 h 1157500"/>
              <a:gd name="connsiteX57" fmla="*/ 3052621 w 12192000"/>
              <a:gd name="connsiteY57" fmla="*/ 7598 h 1157500"/>
              <a:gd name="connsiteX58" fmla="*/ 3145220 w 12192000"/>
              <a:gd name="connsiteY58" fmla="*/ 9845 h 1157500"/>
              <a:gd name="connsiteX59" fmla="*/ 3233309 w 12192000"/>
              <a:gd name="connsiteY59" fmla="*/ 2536 h 1157500"/>
              <a:gd name="connsiteX60" fmla="*/ 3320851 w 12192000"/>
              <a:gd name="connsiteY60" fmla="*/ 12470 h 1157500"/>
              <a:gd name="connsiteX61" fmla="*/ 3394552 w 12192000"/>
              <a:gd name="connsiteY61" fmla="*/ 31847 h 1157500"/>
              <a:gd name="connsiteX62" fmla="*/ 3462252 w 12192000"/>
              <a:gd name="connsiteY62" fmla="*/ 62214 h 1157500"/>
              <a:gd name="connsiteX63" fmla="*/ 3504799 w 12192000"/>
              <a:gd name="connsiteY63" fmla="*/ 86931 h 1157500"/>
              <a:gd name="connsiteX64" fmla="*/ 3568807 w 12192000"/>
              <a:gd name="connsiteY64" fmla="*/ 78125 h 1157500"/>
              <a:gd name="connsiteX65" fmla="*/ 3571993 w 12192000"/>
              <a:gd name="connsiteY65" fmla="*/ 80673 h 1157500"/>
              <a:gd name="connsiteX66" fmla="*/ 3590879 w 12192000"/>
              <a:gd name="connsiteY66" fmla="*/ 93683 h 1157500"/>
              <a:gd name="connsiteX67" fmla="*/ 3623973 w 12192000"/>
              <a:gd name="connsiteY67" fmla="*/ 86652 h 1157500"/>
              <a:gd name="connsiteX68" fmla="*/ 3636728 w 12192000"/>
              <a:gd name="connsiteY68" fmla="*/ 91587 h 1157500"/>
              <a:gd name="connsiteX69" fmla="*/ 3676976 w 12192000"/>
              <a:gd name="connsiteY69" fmla="*/ 90168 h 1157500"/>
              <a:gd name="connsiteX70" fmla="*/ 3722653 w 12192000"/>
              <a:gd name="connsiteY70" fmla="*/ 108931 h 1157500"/>
              <a:gd name="connsiteX71" fmla="*/ 3775112 w 12192000"/>
              <a:gd name="connsiteY71" fmla="*/ 92538 h 1157500"/>
              <a:gd name="connsiteX72" fmla="*/ 3932956 w 12192000"/>
              <a:gd name="connsiteY72" fmla="*/ 115905 h 1157500"/>
              <a:gd name="connsiteX73" fmla="*/ 4100593 w 12192000"/>
              <a:gd name="connsiteY73" fmla="*/ 157402 h 1157500"/>
              <a:gd name="connsiteX74" fmla="*/ 4316364 w 12192000"/>
              <a:gd name="connsiteY74" fmla="*/ 171021 h 1157500"/>
              <a:gd name="connsiteX75" fmla="*/ 4387387 w 12192000"/>
              <a:gd name="connsiteY75" fmla="*/ 157928 h 1157500"/>
              <a:gd name="connsiteX76" fmla="*/ 4427957 w 12192000"/>
              <a:gd name="connsiteY76" fmla="*/ 171094 h 1157500"/>
              <a:gd name="connsiteX77" fmla="*/ 4502291 w 12192000"/>
              <a:gd name="connsiteY77" fmla="*/ 181765 h 1157500"/>
              <a:gd name="connsiteX78" fmla="*/ 4600771 w 12192000"/>
              <a:gd name="connsiteY78" fmla="*/ 205711 h 1157500"/>
              <a:gd name="connsiteX79" fmla="*/ 4644102 w 12192000"/>
              <a:gd name="connsiteY79" fmla="*/ 203931 h 1157500"/>
              <a:gd name="connsiteX80" fmla="*/ 4652752 w 12192000"/>
              <a:gd name="connsiteY80" fmla="*/ 204470 h 1157500"/>
              <a:gd name="connsiteX81" fmla="*/ 4652896 w 12192000"/>
              <a:gd name="connsiteY81" fmla="*/ 204854 h 1157500"/>
              <a:gd name="connsiteX82" fmla="*/ 4685303 w 12192000"/>
              <a:gd name="connsiteY82" fmla="*/ 206507 h 1157500"/>
              <a:gd name="connsiteX83" fmla="*/ 4690886 w 12192000"/>
              <a:gd name="connsiteY83" fmla="*/ 209335 h 1157500"/>
              <a:gd name="connsiteX84" fmla="*/ 4725430 w 12192000"/>
              <a:gd name="connsiteY84" fmla="*/ 232300 h 1157500"/>
              <a:gd name="connsiteX85" fmla="*/ 4800051 w 12192000"/>
              <a:gd name="connsiteY85" fmla="*/ 224667 h 1157500"/>
              <a:gd name="connsiteX86" fmla="*/ 4875115 w 12192000"/>
              <a:gd name="connsiteY86" fmla="*/ 257918 h 1157500"/>
              <a:gd name="connsiteX87" fmla="*/ 4936450 w 12192000"/>
              <a:gd name="connsiteY87" fmla="*/ 274470 h 1157500"/>
              <a:gd name="connsiteX88" fmla="*/ 5030961 w 12192000"/>
              <a:gd name="connsiteY88" fmla="*/ 299480 h 1157500"/>
              <a:gd name="connsiteX89" fmla="*/ 5082734 w 12192000"/>
              <a:gd name="connsiteY89" fmla="*/ 302149 h 1157500"/>
              <a:gd name="connsiteX90" fmla="*/ 5138799 w 12192000"/>
              <a:gd name="connsiteY90" fmla="*/ 297368 h 1157500"/>
              <a:gd name="connsiteX91" fmla="*/ 5259695 w 12192000"/>
              <a:gd name="connsiteY91" fmla="*/ 324044 h 1157500"/>
              <a:gd name="connsiteX92" fmla="*/ 5359642 w 12192000"/>
              <a:gd name="connsiteY92" fmla="*/ 334143 h 1157500"/>
              <a:gd name="connsiteX93" fmla="*/ 5372918 w 12192000"/>
              <a:gd name="connsiteY93" fmla="*/ 330402 h 1157500"/>
              <a:gd name="connsiteX94" fmla="*/ 5396084 w 12192000"/>
              <a:gd name="connsiteY94" fmla="*/ 321836 h 1157500"/>
              <a:gd name="connsiteX95" fmla="*/ 5414292 w 12192000"/>
              <a:gd name="connsiteY95" fmla="*/ 314431 h 1157500"/>
              <a:gd name="connsiteX96" fmla="*/ 5487276 w 12192000"/>
              <a:gd name="connsiteY96" fmla="*/ 300918 h 1157500"/>
              <a:gd name="connsiteX97" fmla="*/ 5612716 w 12192000"/>
              <a:gd name="connsiteY97" fmla="*/ 301686 h 1157500"/>
              <a:gd name="connsiteX98" fmla="*/ 5864813 w 12192000"/>
              <a:gd name="connsiteY98" fmla="*/ 251420 h 1157500"/>
              <a:gd name="connsiteX99" fmla="*/ 6151392 w 12192000"/>
              <a:gd name="connsiteY99" fmla="*/ 219300 h 1157500"/>
              <a:gd name="connsiteX100" fmla="*/ 6209396 w 12192000"/>
              <a:gd name="connsiteY100" fmla="*/ 214037 h 1157500"/>
              <a:gd name="connsiteX101" fmla="*/ 6269898 w 12192000"/>
              <a:gd name="connsiteY101" fmla="*/ 219868 h 1157500"/>
              <a:gd name="connsiteX102" fmla="*/ 6352373 w 12192000"/>
              <a:gd name="connsiteY102" fmla="*/ 202729 h 1157500"/>
              <a:gd name="connsiteX103" fmla="*/ 6353759 w 12192000"/>
              <a:gd name="connsiteY103" fmla="*/ 202703 h 1157500"/>
              <a:gd name="connsiteX104" fmla="*/ 6363346 w 12192000"/>
              <a:gd name="connsiteY104" fmla="*/ 190268 h 1157500"/>
              <a:gd name="connsiteX105" fmla="*/ 6400681 w 12192000"/>
              <a:gd name="connsiteY105" fmla="*/ 197970 h 1157500"/>
              <a:gd name="connsiteX106" fmla="*/ 6402041 w 12192000"/>
              <a:gd name="connsiteY106" fmla="*/ 200641 h 1157500"/>
              <a:gd name="connsiteX107" fmla="*/ 6502019 w 12192000"/>
              <a:gd name="connsiteY107" fmla="*/ 192356 h 1157500"/>
              <a:gd name="connsiteX108" fmla="*/ 6518229 w 12192000"/>
              <a:gd name="connsiteY108" fmla="*/ 191407 h 1157500"/>
              <a:gd name="connsiteX109" fmla="*/ 6595639 w 12192000"/>
              <a:gd name="connsiteY109" fmla="*/ 168164 h 1157500"/>
              <a:gd name="connsiteX110" fmla="*/ 6692265 w 12192000"/>
              <a:gd name="connsiteY110" fmla="*/ 164829 h 1157500"/>
              <a:gd name="connsiteX111" fmla="*/ 6697219 w 12192000"/>
              <a:gd name="connsiteY111" fmla="*/ 165301 h 1157500"/>
              <a:gd name="connsiteX112" fmla="*/ 6713656 w 12192000"/>
              <a:gd name="connsiteY112" fmla="*/ 153600 h 1157500"/>
              <a:gd name="connsiteX113" fmla="*/ 6714383 w 12192000"/>
              <a:gd name="connsiteY113" fmla="*/ 150425 h 1157500"/>
              <a:gd name="connsiteX114" fmla="*/ 6774793 w 12192000"/>
              <a:gd name="connsiteY114" fmla="*/ 159713 h 1157500"/>
              <a:gd name="connsiteX115" fmla="*/ 6782112 w 12192000"/>
              <a:gd name="connsiteY115" fmla="*/ 155255 h 1157500"/>
              <a:gd name="connsiteX116" fmla="*/ 6878958 w 12192000"/>
              <a:gd name="connsiteY116" fmla="*/ 180824 h 1157500"/>
              <a:gd name="connsiteX117" fmla="*/ 6894439 w 12192000"/>
              <a:gd name="connsiteY117" fmla="*/ 177642 h 1157500"/>
              <a:gd name="connsiteX118" fmla="*/ 6963220 w 12192000"/>
              <a:gd name="connsiteY118" fmla="*/ 167304 h 1157500"/>
              <a:gd name="connsiteX119" fmla="*/ 6976706 w 12192000"/>
              <a:gd name="connsiteY119" fmla="*/ 170894 h 1157500"/>
              <a:gd name="connsiteX120" fmla="*/ 6987064 w 12192000"/>
              <a:gd name="connsiteY120" fmla="*/ 160402 h 1157500"/>
              <a:gd name="connsiteX121" fmla="*/ 7058714 w 12192000"/>
              <a:gd name="connsiteY121" fmla="*/ 175992 h 1157500"/>
              <a:gd name="connsiteX122" fmla="*/ 7060499 w 12192000"/>
              <a:gd name="connsiteY122" fmla="*/ 176063 h 1157500"/>
              <a:gd name="connsiteX123" fmla="*/ 7176563 w 12192000"/>
              <a:gd name="connsiteY123" fmla="*/ 173244 h 1157500"/>
              <a:gd name="connsiteX124" fmla="*/ 7205529 w 12192000"/>
              <a:gd name="connsiteY124" fmla="*/ 181011 h 1157500"/>
              <a:gd name="connsiteX125" fmla="*/ 7310118 w 12192000"/>
              <a:gd name="connsiteY125" fmla="*/ 162605 h 1157500"/>
              <a:gd name="connsiteX126" fmla="*/ 7673859 w 12192000"/>
              <a:gd name="connsiteY126" fmla="*/ 150336 h 1157500"/>
              <a:gd name="connsiteX127" fmla="*/ 7692748 w 12192000"/>
              <a:gd name="connsiteY127" fmla="*/ 161537 h 1157500"/>
              <a:gd name="connsiteX128" fmla="*/ 7756672 w 12192000"/>
              <a:gd name="connsiteY128" fmla="*/ 157372 h 1157500"/>
              <a:gd name="connsiteX129" fmla="*/ 7974189 w 12192000"/>
              <a:gd name="connsiteY129" fmla="*/ 154819 h 1157500"/>
              <a:gd name="connsiteX130" fmla="*/ 8101969 w 12192000"/>
              <a:gd name="connsiteY130" fmla="*/ 144495 h 1157500"/>
              <a:gd name="connsiteX131" fmla="*/ 8106826 w 12192000"/>
              <a:gd name="connsiteY131" fmla="*/ 139853 h 1157500"/>
              <a:gd name="connsiteX132" fmla="*/ 8162058 w 12192000"/>
              <a:gd name="connsiteY132" fmla="*/ 96704 h 1157500"/>
              <a:gd name="connsiteX133" fmla="*/ 8184568 w 12192000"/>
              <a:gd name="connsiteY133" fmla="*/ 93990 h 1157500"/>
              <a:gd name="connsiteX134" fmla="*/ 8228227 w 12192000"/>
              <a:gd name="connsiteY134" fmla="*/ 105972 h 1157500"/>
              <a:gd name="connsiteX135" fmla="*/ 8237963 w 12192000"/>
              <a:gd name="connsiteY135" fmla="*/ 106996 h 1157500"/>
              <a:gd name="connsiteX136" fmla="*/ 8248358 w 12192000"/>
              <a:gd name="connsiteY136" fmla="*/ 106062 h 1157500"/>
              <a:gd name="connsiteX137" fmla="*/ 8249309 w 12192000"/>
              <a:gd name="connsiteY137" fmla="*/ 106698 h 1157500"/>
              <a:gd name="connsiteX138" fmla="*/ 8249997 w 12192000"/>
              <a:gd name="connsiteY138" fmla="*/ 105915 h 1157500"/>
              <a:gd name="connsiteX139" fmla="*/ 8272162 w 12192000"/>
              <a:gd name="connsiteY139" fmla="*/ 103924 h 1157500"/>
              <a:gd name="connsiteX140" fmla="*/ 8292349 w 12192000"/>
              <a:gd name="connsiteY140" fmla="*/ 97480 h 1157500"/>
              <a:gd name="connsiteX141" fmla="*/ 8307239 w 12192000"/>
              <a:gd name="connsiteY141" fmla="*/ 94591 h 1157500"/>
              <a:gd name="connsiteX142" fmla="*/ 8339282 w 12192000"/>
              <a:gd name="connsiteY142" fmla="*/ 108942 h 1157500"/>
              <a:gd name="connsiteX143" fmla="*/ 8346156 w 12192000"/>
              <a:gd name="connsiteY143" fmla="*/ 111227 h 1157500"/>
              <a:gd name="connsiteX144" fmla="*/ 8346467 w 12192000"/>
              <a:gd name="connsiteY144" fmla="*/ 111024 h 1157500"/>
              <a:gd name="connsiteX145" fmla="*/ 8354069 w 12192000"/>
              <a:gd name="connsiteY145" fmla="*/ 112942 h 1157500"/>
              <a:gd name="connsiteX146" fmla="*/ 8358687 w 12192000"/>
              <a:gd name="connsiteY146" fmla="*/ 115393 h 1157500"/>
              <a:gd name="connsiteX147" fmla="*/ 8433385 w 12192000"/>
              <a:gd name="connsiteY147" fmla="*/ 99669 h 1157500"/>
              <a:gd name="connsiteX148" fmla="*/ 8533779 w 12192000"/>
              <a:gd name="connsiteY148" fmla="*/ 98374 h 1157500"/>
              <a:gd name="connsiteX149" fmla="*/ 8632833 w 12192000"/>
              <a:gd name="connsiteY149" fmla="*/ 100532 h 1157500"/>
              <a:gd name="connsiteX150" fmla="*/ 8668523 w 12192000"/>
              <a:gd name="connsiteY150" fmla="*/ 102979 h 1157500"/>
              <a:gd name="connsiteX151" fmla="*/ 8732893 w 12192000"/>
              <a:gd name="connsiteY151" fmla="*/ 99991 h 1157500"/>
              <a:gd name="connsiteX152" fmla="*/ 8764071 w 12192000"/>
              <a:gd name="connsiteY152" fmla="*/ 94587 h 1157500"/>
              <a:gd name="connsiteX153" fmla="*/ 8767004 w 12192000"/>
              <a:gd name="connsiteY153" fmla="*/ 91519 h 1157500"/>
              <a:gd name="connsiteX154" fmla="*/ 8772553 w 12192000"/>
              <a:gd name="connsiteY154" fmla="*/ 90314 h 1157500"/>
              <a:gd name="connsiteX155" fmla="*/ 8787201 w 12192000"/>
              <a:gd name="connsiteY155" fmla="*/ 92033 h 1157500"/>
              <a:gd name="connsiteX156" fmla="*/ 8792624 w 12192000"/>
              <a:gd name="connsiteY156" fmla="*/ 93503 h 1157500"/>
              <a:gd name="connsiteX157" fmla="*/ 8800741 w 12192000"/>
              <a:gd name="connsiteY157" fmla="*/ 93897 h 1157500"/>
              <a:gd name="connsiteX158" fmla="*/ 8800966 w 12192000"/>
              <a:gd name="connsiteY158" fmla="*/ 93645 h 1157500"/>
              <a:gd name="connsiteX159" fmla="*/ 8808513 w 12192000"/>
              <a:gd name="connsiteY159" fmla="*/ 94530 h 1157500"/>
              <a:gd name="connsiteX160" fmla="*/ 8845110 w 12192000"/>
              <a:gd name="connsiteY160" fmla="*/ 102179 h 1157500"/>
              <a:gd name="connsiteX161" fmla="*/ 8917529 w 12192000"/>
              <a:gd name="connsiteY161" fmla="*/ 76373 h 1157500"/>
              <a:gd name="connsiteX162" fmla="*/ 9026654 w 12192000"/>
              <a:gd name="connsiteY162" fmla="*/ 93420 h 1157500"/>
              <a:gd name="connsiteX163" fmla="*/ 9088505 w 12192000"/>
              <a:gd name="connsiteY163" fmla="*/ 113002 h 1157500"/>
              <a:gd name="connsiteX164" fmla="*/ 9203241 w 12192000"/>
              <a:gd name="connsiteY164" fmla="*/ 111713 h 1157500"/>
              <a:gd name="connsiteX165" fmla="*/ 9415584 w 12192000"/>
              <a:gd name="connsiteY165" fmla="*/ 157156 h 1157500"/>
              <a:gd name="connsiteX166" fmla="*/ 9505102 w 12192000"/>
              <a:gd name="connsiteY166" fmla="*/ 141042 h 1157500"/>
              <a:gd name="connsiteX167" fmla="*/ 9643040 w 12192000"/>
              <a:gd name="connsiteY167" fmla="*/ 158233 h 1157500"/>
              <a:gd name="connsiteX168" fmla="*/ 9762999 w 12192000"/>
              <a:gd name="connsiteY168" fmla="*/ 162623 h 1157500"/>
              <a:gd name="connsiteX169" fmla="*/ 9776183 w 12192000"/>
              <a:gd name="connsiteY169" fmla="*/ 162191 h 1157500"/>
              <a:gd name="connsiteX170" fmla="*/ 9780532 w 12192000"/>
              <a:gd name="connsiteY170" fmla="*/ 155823 h 1157500"/>
              <a:gd name="connsiteX171" fmla="*/ 9910588 w 12192000"/>
              <a:gd name="connsiteY171" fmla="*/ 154327 h 1157500"/>
              <a:gd name="connsiteX172" fmla="*/ 9924173 w 12192000"/>
              <a:gd name="connsiteY172" fmla="*/ 158591 h 1157500"/>
              <a:gd name="connsiteX173" fmla="*/ 10010969 w 12192000"/>
              <a:gd name="connsiteY173" fmla="*/ 155802 h 1157500"/>
              <a:gd name="connsiteX174" fmla="*/ 10070699 w 12192000"/>
              <a:gd name="connsiteY174" fmla="*/ 157854 h 1157500"/>
              <a:gd name="connsiteX175" fmla="*/ 10155104 w 12192000"/>
              <a:gd name="connsiteY175" fmla="*/ 151613 h 1157500"/>
              <a:gd name="connsiteX176" fmla="*/ 10250982 w 12192000"/>
              <a:gd name="connsiteY176" fmla="*/ 128642 h 1157500"/>
              <a:gd name="connsiteX177" fmla="*/ 10343301 w 12192000"/>
              <a:gd name="connsiteY177" fmla="*/ 90884 h 1157500"/>
              <a:gd name="connsiteX178" fmla="*/ 10366625 w 12192000"/>
              <a:gd name="connsiteY178" fmla="*/ 79428 h 1157500"/>
              <a:gd name="connsiteX179" fmla="*/ 10433505 w 12192000"/>
              <a:gd name="connsiteY179" fmla="*/ 65000 h 1157500"/>
              <a:gd name="connsiteX180" fmla="*/ 10547510 w 12192000"/>
              <a:gd name="connsiteY180" fmla="*/ 47246 h 1157500"/>
              <a:gd name="connsiteX181" fmla="*/ 10588150 w 12192000"/>
              <a:gd name="connsiteY181" fmla="*/ 32287 h 1157500"/>
              <a:gd name="connsiteX182" fmla="*/ 10589457 w 12192000"/>
              <a:gd name="connsiteY182" fmla="*/ 25296 h 1157500"/>
              <a:gd name="connsiteX183" fmla="*/ 10699976 w 12192000"/>
              <a:gd name="connsiteY183" fmla="*/ 43345 h 1157500"/>
              <a:gd name="connsiteX184" fmla="*/ 10812237 w 12192000"/>
              <a:gd name="connsiteY184" fmla="*/ 46327 h 1157500"/>
              <a:gd name="connsiteX185" fmla="*/ 10869837 w 12192000"/>
              <a:gd name="connsiteY185" fmla="*/ 65795 h 1157500"/>
              <a:gd name="connsiteX186" fmla="*/ 10881770 w 12192000"/>
              <a:gd name="connsiteY186" fmla="*/ 73672 h 1157500"/>
              <a:gd name="connsiteX187" fmla="*/ 10896899 w 12192000"/>
              <a:gd name="connsiteY187" fmla="*/ 70731 h 1157500"/>
              <a:gd name="connsiteX188" fmla="*/ 10901748 w 12192000"/>
              <a:gd name="connsiteY188" fmla="*/ 66352 h 1157500"/>
              <a:gd name="connsiteX189" fmla="*/ 10947419 w 12192000"/>
              <a:gd name="connsiteY189" fmla="*/ 83316 h 1157500"/>
              <a:gd name="connsiteX190" fmla="*/ 10953034 w 12192000"/>
              <a:gd name="connsiteY190" fmla="*/ 84438 h 1157500"/>
              <a:gd name="connsiteX191" fmla="*/ 10992070 w 12192000"/>
              <a:gd name="connsiteY191" fmla="*/ 88841 h 1157500"/>
              <a:gd name="connsiteX192" fmla="*/ 11112372 w 12192000"/>
              <a:gd name="connsiteY192" fmla="*/ 82247 h 1157500"/>
              <a:gd name="connsiteX193" fmla="*/ 11147719 w 12192000"/>
              <a:gd name="connsiteY193" fmla="*/ 80560 h 1157500"/>
              <a:gd name="connsiteX194" fmla="*/ 11172617 w 12192000"/>
              <a:gd name="connsiteY194" fmla="*/ 76265 h 1157500"/>
              <a:gd name="connsiteX195" fmla="*/ 11240397 w 12192000"/>
              <a:gd name="connsiteY195" fmla="*/ 81830 h 1157500"/>
              <a:gd name="connsiteX196" fmla="*/ 11270034 w 12192000"/>
              <a:gd name="connsiteY196" fmla="*/ 91947 h 1157500"/>
              <a:gd name="connsiteX0" fmla="*/ 11310949 w 12192000"/>
              <a:gd name="connsiteY0" fmla="*/ 97842 h 1157500"/>
              <a:gd name="connsiteX1" fmla="*/ 11488543 w 12192000"/>
              <a:gd name="connsiteY1" fmla="*/ 144736 h 1157500"/>
              <a:gd name="connsiteX2" fmla="*/ 11736204 w 12192000"/>
              <a:gd name="connsiteY2" fmla="*/ 277509 h 1157500"/>
              <a:gd name="connsiteX3" fmla="*/ 11705740 w 12192000"/>
              <a:gd name="connsiteY3" fmla="*/ 250993 h 1157500"/>
              <a:gd name="connsiteX4" fmla="*/ 11819139 w 12192000"/>
              <a:gd name="connsiteY4" fmla="*/ 304143 h 1157500"/>
              <a:gd name="connsiteX5" fmla="*/ 11835615 w 12192000"/>
              <a:gd name="connsiteY5" fmla="*/ 305790 h 1157500"/>
              <a:gd name="connsiteX6" fmla="*/ 11980134 w 12192000"/>
              <a:gd name="connsiteY6" fmla="*/ 321911 h 1157500"/>
              <a:gd name="connsiteX7" fmla="*/ 12174576 w 12192000"/>
              <a:gd name="connsiteY7" fmla="*/ 376108 h 1157500"/>
              <a:gd name="connsiteX8" fmla="*/ 12192000 w 12192000"/>
              <a:gd name="connsiteY8" fmla="*/ 379233 h 1157500"/>
              <a:gd name="connsiteX9" fmla="*/ 12192000 w 12192000"/>
              <a:gd name="connsiteY9" fmla="*/ 1157500 h 1157500"/>
              <a:gd name="connsiteX10" fmla="*/ 0 w 12192000"/>
              <a:gd name="connsiteY10" fmla="*/ 1157500 h 1157500"/>
              <a:gd name="connsiteX11" fmla="*/ 0 w 12192000"/>
              <a:gd name="connsiteY11" fmla="*/ 483545 h 1157500"/>
              <a:gd name="connsiteX12" fmla="*/ 5331 w 12192000"/>
              <a:gd name="connsiteY12" fmla="*/ 482797 h 1157500"/>
              <a:gd name="connsiteX13" fmla="*/ 39902 w 12192000"/>
              <a:gd name="connsiteY13" fmla="*/ 472284 h 1157500"/>
              <a:gd name="connsiteX14" fmla="*/ 117880 w 12192000"/>
              <a:gd name="connsiteY14" fmla="*/ 420956 h 1157500"/>
              <a:gd name="connsiteX15" fmla="*/ 238140 w 12192000"/>
              <a:gd name="connsiteY15" fmla="*/ 379297 h 1157500"/>
              <a:gd name="connsiteX16" fmla="*/ 249589 w 12192000"/>
              <a:gd name="connsiteY16" fmla="*/ 379517 h 1157500"/>
              <a:gd name="connsiteX17" fmla="*/ 296963 w 12192000"/>
              <a:gd name="connsiteY17" fmla="*/ 356102 h 1157500"/>
              <a:gd name="connsiteX18" fmla="*/ 339235 w 12192000"/>
              <a:gd name="connsiteY18" fmla="*/ 324425 h 1157500"/>
              <a:gd name="connsiteX19" fmla="*/ 447152 w 12192000"/>
              <a:gd name="connsiteY19" fmla="*/ 327423 h 1157500"/>
              <a:gd name="connsiteX20" fmla="*/ 475247 w 12192000"/>
              <a:gd name="connsiteY20" fmla="*/ 336714 h 1157500"/>
              <a:gd name="connsiteX21" fmla="*/ 477967 w 12192000"/>
              <a:gd name="connsiteY21" fmla="*/ 337960 h 1157500"/>
              <a:gd name="connsiteX22" fmla="*/ 703732 w 12192000"/>
              <a:gd name="connsiteY22" fmla="*/ 316599 h 1157500"/>
              <a:gd name="connsiteX23" fmla="*/ 853391 w 12192000"/>
              <a:gd name="connsiteY23" fmla="*/ 303591 h 1157500"/>
              <a:gd name="connsiteX24" fmla="*/ 925332 w 12192000"/>
              <a:gd name="connsiteY24" fmla="*/ 298686 h 1157500"/>
              <a:gd name="connsiteX25" fmla="*/ 941286 w 12192000"/>
              <a:gd name="connsiteY25" fmla="*/ 288932 h 1157500"/>
              <a:gd name="connsiteX26" fmla="*/ 950845 w 12192000"/>
              <a:gd name="connsiteY26" fmla="*/ 286595 h 1157500"/>
              <a:gd name="connsiteX27" fmla="*/ 953292 w 12192000"/>
              <a:gd name="connsiteY27" fmla="*/ 280892 h 1157500"/>
              <a:gd name="connsiteX28" fmla="*/ 967499 w 12192000"/>
              <a:gd name="connsiteY28" fmla="*/ 273760 h 1157500"/>
              <a:gd name="connsiteX29" fmla="*/ 1069267 w 12192000"/>
              <a:gd name="connsiteY29" fmla="*/ 262766 h 1157500"/>
              <a:gd name="connsiteX30" fmla="*/ 1138407 w 12192000"/>
              <a:gd name="connsiteY30" fmla="*/ 246567 h 1157500"/>
              <a:gd name="connsiteX31" fmla="*/ 1164931 w 12192000"/>
              <a:gd name="connsiteY31" fmla="*/ 238622 h 1157500"/>
              <a:gd name="connsiteX32" fmla="*/ 1211622 w 12192000"/>
              <a:gd name="connsiteY32" fmla="*/ 220676 h 1157500"/>
              <a:gd name="connsiteX33" fmla="*/ 1274567 w 12192000"/>
              <a:gd name="connsiteY33" fmla="*/ 203380 h 1157500"/>
              <a:gd name="connsiteX34" fmla="*/ 1325029 w 12192000"/>
              <a:gd name="connsiteY34" fmla="*/ 207937 h 1157500"/>
              <a:gd name="connsiteX35" fmla="*/ 1356805 w 12192000"/>
              <a:gd name="connsiteY35" fmla="*/ 203622 h 1157500"/>
              <a:gd name="connsiteX36" fmla="*/ 1468752 w 12192000"/>
              <a:gd name="connsiteY36" fmla="*/ 214604 h 1157500"/>
              <a:gd name="connsiteX37" fmla="*/ 1650750 w 12192000"/>
              <a:gd name="connsiteY37" fmla="*/ 165090 h 1157500"/>
              <a:gd name="connsiteX38" fmla="*/ 1655056 w 12192000"/>
              <a:gd name="connsiteY38" fmla="*/ 172106 h 1157500"/>
              <a:gd name="connsiteX39" fmla="*/ 1683220 w 12192000"/>
              <a:gd name="connsiteY39" fmla="*/ 169652 h 1157500"/>
              <a:gd name="connsiteX40" fmla="*/ 1685599 w 12192000"/>
              <a:gd name="connsiteY40" fmla="*/ 165388 h 1157500"/>
              <a:gd name="connsiteX41" fmla="*/ 1735783 w 12192000"/>
              <a:gd name="connsiteY41" fmla="*/ 177400 h 1157500"/>
              <a:gd name="connsiteX42" fmla="*/ 1797102 w 12192000"/>
              <a:gd name="connsiteY42" fmla="*/ 182289 h 1157500"/>
              <a:gd name="connsiteX43" fmla="*/ 1845638 w 12192000"/>
              <a:gd name="connsiteY43" fmla="*/ 163774 h 1157500"/>
              <a:gd name="connsiteX44" fmla="*/ 1848980 w 12192000"/>
              <a:gd name="connsiteY44" fmla="*/ 167516 h 1157500"/>
              <a:gd name="connsiteX45" fmla="*/ 1880587 w 12192000"/>
              <a:gd name="connsiteY45" fmla="*/ 165506 h 1157500"/>
              <a:gd name="connsiteX46" fmla="*/ 1995803 w 12192000"/>
              <a:gd name="connsiteY46" fmla="*/ 131847 h 1157500"/>
              <a:gd name="connsiteX47" fmla="*/ 2057448 w 12192000"/>
              <a:gd name="connsiteY47" fmla="*/ 128650 h 1157500"/>
              <a:gd name="connsiteX48" fmla="*/ 2119088 w 12192000"/>
              <a:gd name="connsiteY48" fmla="*/ 113508 h 1157500"/>
              <a:gd name="connsiteX49" fmla="*/ 2138831 w 12192000"/>
              <a:gd name="connsiteY49" fmla="*/ 116194 h 1157500"/>
              <a:gd name="connsiteX50" fmla="*/ 2214259 w 12192000"/>
              <a:gd name="connsiteY50" fmla="*/ 110542 h 1157500"/>
              <a:gd name="connsiteX51" fmla="*/ 2264911 w 12192000"/>
              <a:gd name="connsiteY51" fmla="*/ 101639 h 1157500"/>
              <a:gd name="connsiteX52" fmla="*/ 2454058 w 12192000"/>
              <a:gd name="connsiteY52" fmla="*/ 67266 h 1157500"/>
              <a:gd name="connsiteX53" fmla="*/ 2534188 w 12192000"/>
              <a:gd name="connsiteY53" fmla="*/ 63730 h 1157500"/>
              <a:gd name="connsiteX54" fmla="*/ 2616912 w 12192000"/>
              <a:gd name="connsiteY54" fmla="*/ 44757 h 1157500"/>
              <a:gd name="connsiteX55" fmla="*/ 2698592 w 12192000"/>
              <a:gd name="connsiteY55" fmla="*/ 35873 h 1157500"/>
              <a:gd name="connsiteX56" fmla="*/ 2891953 w 12192000"/>
              <a:gd name="connsiteY56" fmla="*/ 28541 h 1157500"/>
              <a:gd name="connsiteX57" fmla="*/ 3052621 w 12192000"/>
              <a:gd name="connsiteY57" fmla="*/ 7598 h 1157500"/>
              <a:gd name="connsiteX58" fmla="*/ 3145220 w 12192000"/>
              <a:gd name="connsiteY58" fmla="*/ 9845 h 1157500"/>
              <a:gd name="connsiteX59" fmla="*/ 3233309 w 12192000"/>
              <a:gd name="connsiteY59" fmla="*/ 2536 h 1157500"/>
              <a:gd name="connsiteX60" fmla="*/ 3320851 w 12192000"/>
              <a:gd name="connsiteY60" fmla="*/ 12470 h 1157500"/>
              <a:gd name="connsiteX61" fmla="*/ 3394552 w 12192000"/>
              <a:gd name="connsiteY61" fmla="*/ 31847 h 1157500"/>
              <a:gd name="connsiteX62" fmla="*/ 3462252 w 12192000"/>
              <a:gd name="connsiteY62" fmla="*/ 62214 h 1157500"/>
              <a:gd name="connsiteX63" fmla="*/ 3504799 w 12192000"/>
              <a:gd name="connsiteY63" fmla="*/ 86931 h 1157500"/>
              <a:gd name="connsiteX64" fmla="*/ 3568807 w 12192000"/>
              <a:gd name="connsiteY64" fmla="*/ 78125 h 1157500"/>
              <a:gd name="connsiteX65" fmla="*/ 3571993 w 12192000"/>
              <a:gd name="connsiteY65" fmla="*/ 80673 h 1157500"/>
              <a:gd name="connsiteX66" fmla="*/ 3590879 w 12192000"/>
              <a:gd name="connsiteY66" fmla="*/ 93683 h 1157500"/>
              <a:gd name="connsiteX67" fmla="*/ 3623973 w 12192000"/>
              <a:gd name="connsiteY67" fmla="*/ 86652 h 1157500"/>
              <a:gd name="connsiteX68" fmla="*/ 3636728 w 12192000"/>
              <a:gd name="connsiteY68" fmla="*/ 91587 h 1157500"/>
              <a:gd name="connsiteX69" fmla="*/ 3676976 w 12192000"/>
              <a:gd name="connsiteY69" fmla="*/ 90168 h 1157500"/>
              <a:gd name="connsiteX70" fmla="*/ 3722653 w 12192000"/>
              <a:gd name="connsiteY70" fmla="*/ 108931 h 1157500"/>
              <a:gd name="connsiteX71" fmla="*/ 3775112 w 12192000"/>
              <a:gd name="connsiteY71" fmla="*/ 92538 h 1157500"/>
              <a:gd name="connsiteX72" fmla="*/ 3932956 w 12192000"/>
              <a:gd name="connsiteY72" fmla="*/ 115905 h 1157500"/>
              <a:gd name="connsiteX73" fmla="*/ 4100593 w 12192000"/>
              <a:gd name="connsiteY73" fmla="*/ 157402 h 1157500"/>
              <a:gd name="connsiteX74" fmla="*/ 4316364 w 12192000"/>
              <a:gd name="connsiteY74" fmla="*/ 171021 h 1157500"/>
              <a:gd name="connsiteX75" fmla="*/ 4387387 w 12192000"/>
              <a:gd name="connsiteY75" fmla="*/ 157928 h 1157500"/>
              <a:gd name="connsiteX76" fmla="*/ 4427957 w 12192000"/>
              <a:gd name="connsiteY76" fmla="*/ 171094 h 1157500"/>
              <a:gd name="connsiteX77" fmla="*/ 4502291 w 12192000"/>
              <a:gd name="connsiteY77" fmla="*/ 181765 h 1157500"/>
              <a:gd name="connsiteX78" fmla="*/ 4600771 w 12192000"/>
              <a:gd name="connsiteY78" fmla="*/ 205711 h 1157500"/>
              <a:gd name="connsiteX79" fmla="*/ 4644102 w 12192000"/>
              <a:gd name="connsiteY79" fmla="*/ 203931 h 1157500"/>
              <a:gd name="connsiteX80" fmla="*/ 4652752 w 12192000"/>
              <a:gd name="connsiteY80" fmla="*/ 204470 h 1157500"/>
              <a:gd name="connsiteX81" fmla="*/ 4652896 w 12192000"/>
              <a:gd name="connsiteY81" fmla="*/ 204854 h 1157500"/>
              <a:gd name="connsiteX82" fmla="*/ 4685303 w 12192000"/>
              <a:gd name="connsiteY82" fmla="*/ 206507 h 1157500"/>
              <a:gd name="connsiteX83" fmla="*/ 4690886 w 12192000"/>
              <a:gd name="connsiteY83" fmla="*/ 209335 h 1157500"/>
              <a:gd name="connsiteX84" fmla="*/ 4725430 w 12192000"/>
              <a:gd name="connsiteY84" fmla="*/ 232300 h 1157500"/>
              <a:gd name="connsiteX85" fmla="*/ 4800051 w 12192000"/>
              <a:gd name="connsiteY85" fmla="*/ 224667 h 1157500"/>
              <a:gd name="connsiteX86" fmla="*/ 4875115 w 12192000"/>
              <a:gd name="connsiteY86" fmla="*/ 257918 h 1157500"/>
              <a:gd name="connsiteX87" fmla="*/ 4936450 w 12192000"/>
              <a:gd name="connsiteY87" fmla="*/ 274470 h 1157500"/>
              <a:gd name="connsiteX88" fmla="*/ 5030961 w 12192000"/>
              <a:gd name="connsiteY88" fmla="*/ 299480 h 1157500"/>
              <a:gd name="connsiteX89" fmla="*/ 5082734 w 12192000"/>
              <a:gd name="connsiteY89" fmla="*/ 302149 h 1157500"/>
              <a:gd name="connsiteX90" fmla="*/ 5138799 w 12192000"/>
              <a:gd name="connsiteY90" fmla="*/ 297368 h 1157500"/>
              <a:gd name="connsiteX91" fmla="*/ 5259695 w 12192000"/>
              <a:gd name="connsiteY91" fmla="*/ 324044 h 1157500"/>
              <a:gd name="connsiteX92" fmla="*/ 5359642 w 12192000"/>
              <a:gd name="connsiteY92" fmla="*/ 334143 h 1157500"/>
              <a:gd name="connsiteX93" fmla="*/ 5372918 w 12192000"/>
              <a:gd name="connsiteY93" fmla="*/ 330402 h 1157500"/>
              <a:gd name="connsiteX94" fmla="*/ 5396084 w 12192000"/>
              <a:gd name="connsiteY94" fmla="*/ 321836 h 1157500"/>
              <a:gd name="connsiteX95" fmla="*/ 5414292 w 12192000"/>
              <a:gd name="connsiteY95" fmla="*/ 314431 h 1157500"/>
              <a:gd name="connsiteX96" fmla="*/ 5487276 w 12192000"/>
              <a:gd name="connsiteY96" fmla="*/ 300918 h 1157500"/>
              <a:gd name="connsiteX97" fmla="*/ 5612716 w 12192000"/>
              <a:gd name="connsiteY97" fmla="*/ 301686 h 1157500"/>
              <a:gd name="connsiteX98" fmla="*/ 5864813 w 12192000"/>
              <a:gd name="connsiteY98" fmla="*/ 251420 h 1157500"/>
              <a:gd name="connsiteX99" fmla="*/ 6151392 w 12192000"/>
              <a:gd name="connsiteY99" fmla="*/ 219300 h 1157500"/>
              <a:gd name="connsiteX100" fmla="*/ 6209396 w 12192000"/>
              <a:gd name="connsiteY100" fmla="*/ 214037 h 1157500"/>
              <a:gd name="connsiteX101" fmla="*/ 6269898 w 12192000"/>
              <a:gd name="connsiteY101" fmla="*/ 219868 h 1157500"/>
              <a:gd name="connsiteX102" fmla="*/ 6352373 w 12192000"/>
              <a:gd name="connsiteY102" fmla="*/ 202729 h 1157500"/>
              <a:gd name="connsiteX103" fmla="*/ 6353759 w 12192000"/>
              <a:gd name="connsiteY103" fmla="*/ 202703 h 1157500"/>
              <a:gd name="connsiteX104" fmla="*/ 6363346 w 12192000"/>
              <a:gd name="connsiteY104" fmla="*/ 190268 h 1157500"/>
              <a:gd name="connsiteX105" fmla="*/ 6400681 w 12192000"/>
              <a:gd name="connsiteY105" fmla="*/ 197970 h 1157500"/>
              <a:gd name="connsiteX106" fmla="*/ 6402041 w 12192000"/>
              <a:gd name="connsiteY106" fmla="*/ 200641 h 1157500"/>
              <a:gd name="connsiteX107" fmla="*/ 6502019 w 12192000"/>
              <a:gd name="connsiteY107" fmla="*/ 192356 h 1157500"/>
              <a:gd name="connsiteX108" fmla="*/ 6518229 w 12192000"/>
              <a:gd name="connsiteY108" fmla="*/ 191407 h 1157500"/>
              <a:gd name="connsiteX109" fmla="*/ 6595639 w 12192000"/>
              <a:gd name="connsiteY109" fmla="*/ 168164 h 1157500"/>
              <a:gd name="connsiteX110" fmla="*/ 6692265 w 12192000"/>
              <a:gd name="connsiteY110" fmla="*/ 164829 h 1157500"/>
              <a:gd name="connsiteX111" fmla="*/ 6697219 w 12192000"/>
              <a:gd name="connsiteY111" fmla="*/ 165301 h 1157500"/>
              <a:gd name="connsiteX112" fmla="*/ 6713656 w 12192000"/>
              <a:gd name="connsiteY112" fmla="*/ 153600 h 1157500"/>
              <a:gd name="connsiteX113" fmla="*/ 6714383 w 12192000"/>
              <a:gd name="connsiteY113" fmla="*/ 150425 h 1157500"/>
              <a:gd name="connsiteX114" fmla="*/ 6774793 w 12192000"/>
              <a:gd name="connsiteY114" fmla="*/ 159713 h 1157500"/>
              <a:gd name="connsiteX115" fmla="*/ 6782112 w 12192000"/>
              <a:gd name="connsiteY115" fmla="*/ 155255 h 1157500"/>
              <a:gd name="connsiteX116" fmla="*/ 6878958 w 12192000"/>
              <a:gd name="connsiteY116" fmla="*/ 180824 h 1157500"/>
              <a:gd name="connsiteX117" fmla="*/ 6894439 w 12192000"/>
              <a:gd name="connsiteY117" fmla="*/ 177642 h 1157500"/>
              <a:gd name="connsiteX118" fmla="*/ 6963220 w 12192000"/>
              <a:gd name="connsiteY118" fmla="*/ 167304 h 1157500"/>
              <a:gd name="connsiteX119" fmla="*/ 6976706 w 12192000"/>
              <a:gd name="connsiteY119" fmla="*/ 170894 h 1157500"/>
              <a:gd name="connsiteX120" fmla="*/ 6987064 w 12192000"/>
              <a:gd name="connsiteY120" fmla="*/ 160402 h 1157500"/>
              <a:gd name="connsiteX121" fmla="*/ 7058714 w 12192000"/>
              <a:gd name="connsiteY121" fmla="*/ 175992 h 1157500"/>
              <a:gd name="connsiteX122" fmla="*/ 7060499 w 12192000"/>
              <a:gd name="connsiteY122" fmla="*/ 176063 h 1157500"/>
              <a:gd name="connsiteX123" fmla="*/ 7176563 w 12192000"/>
              <a:gd name="connsiteY123" fmla="*/ 173244 h 1157500"/>
              <a:gd name="connsiteX124" fmla="*/ 7205529 w 12192000"/>
              <a:gd name="connsiteY124" fmla="*/ 181011 h 1157500"/>
              <a:gd name="connsiteX125" fmla="*/ 7310118 w 12192000"/>
              <a:gd name="connsiteY125" fmla="*/ 162605 h 1157500"/>
              <a:gd name="connsiteX126" fmla="*/ 7673859 w 12192000"/>
              <a:gd name="connsiteY126" fmla="*/ 150336 h 1157500"/>
              <a:gd name="connsiteX127" fmla="*/ 7692748 w 12192000"/>
              <a:gd name="connsiteY127" fmla="*/ 161537 h 1157500"/>
              <a:gd name="connsiteX128" fmla="*/ 7756672 w 12192000"/>
              <a:gd name="connsiteY128" fmla="*/ 157372 h 1157500"/>
              <a:gd name="connsiteX129" fmla="*/ 7974189 w 12192000"/>
              <a:gd name="connsiteY129" fmla="*/ 154819 h 1157500"/>
              <a:gd name="connsiteX130" fmla="*/ 8101969 w 12192000"/>
              <a:gd name="connsiteY130" fmla="*/ 144495 h 1157500"/>
              <a:gd name="connsiteX131" fmla="*/ 8106826 w 12192000"/>
              <a:gd name="connsiteY131" fmla="*/ 139853 h 1157500"/>
              <a:gd name="connsiteX132" fmla="*/ 8162058 w 12192000"/>
              <a:gd name="connsiteY132" fmla="*/ 96704 h 1157500"/>
              <a:gd name="connsiteX133" fmla="*/ 8184568 w 12192000"/>
              <a:gd name="connsiteY133" fmla="*/ 93990 h 1157500"/>
              <a:gd name="connsiteX134" fmla="*/ 8228227 w 12192000"/>
              <a:gd name="connsiteY134" fmla="*/ 105972 h 1157500"/>
              <a:gd name="connsiteX135" fmla="*/ 8237963 w 12192000"/>
              <a:gd name="connsiteY135" fmla="*/ 106996 h 1157500"/>
              <a:gd name="connsiteX136" fmla="*/ 8248358 w 12192000"/>
              <a:gd name="connsiteY136" fmla="*/ 106062 h 1157500"/>
              <a:gd name="connsiteX137" fmla="*/ 8249309 w 12192000"/>
              <a:gd name="connsiteY137" fmla="*/ 106698 h 1157500"/>
              <a:gd name="connsiteX138" fmla="*/ 8249997 w 12192000"/>
              <a:gd name="connsiteY138" fmla="*/ 105915 h 1157500"/>
              <a:gd name="connsiteX139" fmla="*/ 8272162 w 12192000"/>
              <a:gd name="connsiteY139" fmla="*/ 103924 h 1157500"/>
              <a:gd name="connsiteX140" fmla="*/ 8292349 w 12192000"/>
              <a:gd name="connsiteY140" fmla="*/ 97480 h 1157500"/>
              <a:gd name="connsiteX141" fmla="*/ 8307239 w 12192000"/>
              <a:gd name="connsiteY141" fmla="*/ 94591 h 1157500"/>
              <a:gd name="connsiteX142" fmla="*/ 8339282 w 12192000"/>
              <a:gd name="connsiteY142" fmla="*/ 108942 h 1157500"/>
              <a:gd name="connsiteX143" fmla="*/ 8346156 w 12192000"/>
              <a:gd name="connsiteY143" fmla="*/ 111227 h 1157500"/>
              <a:gd name="connsiteX144" fmla="*/ 8346467 w 12192000"/>
              <a:gd name="connsiteY144" fmla="*/ 111024 h 1157500"/>
              <a:gd name="connsiteX145" fmla="*/ 8354069 w 12192000"/>
              <a:gd name="connsiteY145" fmla="*/ 112942 h 1157500"/>
              <a:gd name="connsiteX146" fmla="*/ 8358687 w 12192000"/>
              <a:gd name="connsiteY146" fmla="*/ 115393 h 1157500"/>
              <a:gd name="connsiteX147" fmla="*/ 8433385 w 12192000"/>
              <a:gd name="connsiteY147" fmla="*/ 99669 h 1157500"/>
              <a:gd name="connsiteX148" fmla="*/ 8533779 w 12192000"/>
              <a:gd name="connsiteY148" fmla="*/ 98374 h 1157500"/>
              <a:gd name="connsiteX149" fmla="*/ 8632833 w 12192000"/>
              <a:gd name="connsiteY149" fmla="*/ 100532 h 1157500"/>
              <a:gd name="connsiteX150" fmla="*/ 8668523 w 12192000"/>
              <a:gd name="connsiteY150" fmla="*/ 102979 h 1157500"/>
              <a:gd name="connsiteX151" fmla="*/ 8732893 w 12192000"/>
              <a:gd name="connsiteY151" fmla="*/ 99991 h 1157500"/>
              <a:gd name="connsiteX152" fmla="*/ 8764071 w 12192000"/>
              <a:gd name="connsiteY152" fmla="*/ 94587 h 1157500"/>
              <a:gd name="connsiteX153" fmla="*/ 8767004 w 12192000"/>
              <a:gd name="connsiteY153" fmla="*/ 91519 h 1157500"/>
              <a:gd name="connsiteX154" fmla="*/ 8772553 w 12192000"/>
              <a:gd name="connsiteY154" fmla="*/ 90314 h 1157500"/>
              <a:gd name="connsiteX155" fmla="*/ 8787201 w 12192000"/>
              <a:gd name="connsiteY155" fmla="*/ 92033 h 1157500"/>
              <a:gd name="connsiteX156" fmla="*/ 8792624 w 12192000"/>
              <a:gd name="connsiteY156" fmla="*/ 93503 h 1157500"/>
              <a:gd name="connsiteX157" fmla="*/ 8800741 w 12192000"/>
              <a:gd name="connsiteY157" fmla="*/ 93897 h 1157500"/>
              <a:gd name="connsiteX158" fmla="*/ 8800966 w 12192000"/>
              <a:gd name="connsiteY158" fmla="*/ 93645 h 1157500"/>
              <a:gd name="connsiteX159" fmla="*/ 8808513 w 12192000"/>
              <a:gd name="connsiteY159" fmla="*/ 94530 h 1157500"/>
              <a:gd name="connsiteX160" fmla="*/ 8845110 w 12192000"/>
              <a:gd name="connsiteY160" fmla="*/ 102179 h 1157500"/>
              <a:gd name="connsiteX161" fmla="*/ 8917529 w 12192000"/>
              <a:gd name="connsiteY161" fmla="*/ 76373 h 1157500"/>
              <a:gd name="connsiteX162" fmla="*/ 9026654 w 12192000"/>
              <a:gd name="connsiteY162" fmla="*/ 93420 h 1157500"/>
              <a:gd name="connsiteX163" fmla="*/ 9088505 w 12192000"/>
              <a:gd name="connsiteY163" fmla="*/ 113002 h 1157500"/>
              <a:gd name="connsiteX164" fmla="*/ 9203241 w 12192000"/>
              <a:gd name="connsiteY164" fmla="*/ 111713 h 1157500"/>
              <a:gd name="connsiteX165" fmla="*/ 9415584 w 12192000"/>
              <a:gd name="connsiteY165" fmla="*/ 157156 h 1157500"/>
              <a:gd name="connsiteX166" fmla="*/ 9505102 w 12192000"/>
              <a:gd name="connsiteY166" fmla="*/ 141042 h 1157500"/>
              <a:gd name="connsiteX167" fmla="*/ 9643040 w 12192000"/>
              <a:gd name="connsiteY167" fmla="*/ 158233 h 1157500"/>
              <a:gd name="connsiteX168" fmla="*/ 9762999 w 12192000"/>
              <a:gd name="connsiteY168" fmla="*/ 162623 h 1157500"/>
              <a:gd name="connsiteX169" fmla="*/ 9776183 w 12192000"/>
              <a:gd name="connsiteY169" fmla="*/ 162191 h 1157500"/>
              <a:gd name="connsiteX170" fmla="*/ 9780532 w 12192000"/>
              <a:gd name="connsiteY170" fmla="*/ 155823 h 1157500"/>
              <a:gd name="connsiteX171" fmla="*/ 9910588 w 12192000"/>
              <a:gd name="connsiteY171" fmla="*/ 154327 h 1157500"/>
              <a:gd name="connsiteX172" fmla="*/ 9924173 w 12192000"/>
              <a:gd name="connsiteY172" fmla="*/ 158591 h 1157500"/>
              <a:gd name="connsiteX173" fmla="*/ 10010969 w 12192000"/>
              <a:gd name="connsiteY173" fmla="*/ 155802 h 1157500"/>
              <a:gd name="connsiteX174" fmla="*/ 10070699 w 12192000"/>
              <a:gd name="connsiteY174" fmla="*/ 157854 h 1157500"/>
              <a:gd name="connsiteX175" fmla="*/ 10155104 w 12192000"/>
              <a:gd name="connsiteY175" fmla="*/ 151613 h 1157500"/>
              <a:gd name="connsiteX176" fmla="*/ 10250982 w 12192000"/>
              <a:gd name="connsiteY176" fmla="*/ 128642 h 1157500"/>
              <a:gd name="connsiteX177" fmla="*/ 10343301 w 12192000"/>
              <a:gd name="connsiteY177" fmla="*/ 90884 h 1157500"/>
              <a:gd name="connsiteX178" fmla="*/ 10366625 w 12192000"/>
              <a:gd name="connsiteY178" fmla="*/ 79428 h 1157500"/>
              <a:gd name="connsiteX179" fmla="*/ 10433505 w 12192000"/>
              <a:gd name="connsiteY179" fmla="*/ 65000 h 1157500"/>
              <a:gd name="connsiteX180" fmla="*/ 10547510 w 12192000"/>
              <a:gd name="connsiteY180" fmla="*/ 47246 h 1157500"/>
              <a:gd name="connsiteX181" fmla="*/ 10588150 w 12192000"/>
              <a:gd name="connsiteY181" fmla="*/ 32287 h 1157500"/>
              <a:gd name="connsiteX182" fmla="*/ 10589457 w 12192000"/>
              <a:gd name="connsiteY182" fmla="*/ 25296 h 1157500"/>
              <a:gd name="connsiteX183" fmla="*/ 10699976 w 12192000"/>
              <a:gd name="connsiteY183" fmla="*/ 43345 h 1157500"/>
              <a:gd name="connsiteX184" fmla="*/ 10812237 w 12192000"/>
              <a:gd name="connsiteY184" fmla="*/ 46327 h 1157500"/>
              <a:gd name="connsiteX185" fmla="*/ 10869837 w 12192000"/>
              <a:gd name="connsiteY185" fmla="*/ 65795 h 1157500"/>
              <a:gd name="connsiteX186" fmla="*/ 10881770 w 12192000"/>
              <a:gd name="connsiteY186" fmla="*/ 73672 h 1157500"/>
              <a:gd name="connsiteX187" fmla="*/ 10896899 w 12192000"/>
              <a:gd name="connsiteY187" fmla="*/ 70731 h 1157500"/>
              <a:gd name="connsiteX188" fmla="*/ 10901748 w 12192000"/>
              <a:gd name="connsiteY188" fmla="*/ 66352 h 1157500"/>
              <a:gd name="connsiteX189" fmla="*/ 10947419 w 12192000"/>
              <a:gd name="connsiteY189" fmla="*/ 83316 h 1157500"/>
              <a:gd name="connsiteX190" fmla="*/ 10953034 w 12192000"/>
              <a:gd name="connsiteY190" fmla="*/ 84438 h 1157500"/>
              <a:gd name="connsiteX191" fmla="*/ 10992070 w 12192000"/>
              <a:gd name="connsiteY191" fmla="*/ 88841 h 1157500"/>
              <a:gd name="connsiteX192" fmla="*/ 11112372 w 12192000"/>
              <a:gd name="connsiteY192" fmla="*/ 82247 h 1157500"/>
              <a:gd name="connsiteX193" fmla="*/ 11147719 w 12192000"/>
              <a:gd name="connsiteY193" fmla="*/ 80560 h 1157500"/>
              <a:gd name="connsiteX194" fmla="*/ 11172617 w 12192000"/>
              <a:gd name="connsiteY194" fmla="*/ 76265 h 1157500"/>
              <a:gd name="connsiteX195" fmla="*/ 11240397 w 12192000"/>
              <a:gd name="connsiteY195" fmla="*/ 81830 h 1157500"/>
              <a:gd name="connsiteX196" fmla="*/ 11270034 w 12192000"/>
              <a:gd name="connsiteY196" fmla="*/ 91947 h 1157500"/>
              <a:gd name="connsiteX0" fmla="*/ 11310949 w 12192000"/>
              <a:gd name="connsiteY0" fmla="*/ 97842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270034 w 12192000"/>
              <a:gd name="connsiteY195" fmla="*/ 91947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270034 w 12192000"/>
              <a:gd name="connsiteY195" fmla="*/ 91947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40397 w 12192000"/>
              <a:gd name="connsiteY194" fmla="*/ 81830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76265 h 1157500"/>
              <a:gd name="connsiteX194" fmla="*/ 11281340 w 12192000"/>
              <a:gd name="connsiteY194" fmla="*/ 184188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47719 w 12192000"/>
              <a:gd name="connsiteY192" fmla="*/ 80560 h 1157500"/>
              <a:gd name="connsiteX193" fmla="*/ 11172617 w 12192000"/>
              <a:gd name="connsiteY193" fmla="*/ 164976 h 1157500"/>
              <a:gd name="connsiteX194" fmla="*/ 11281340 w 12192000"/>
              <a:gd name="connsiteY194" fmla="*/ 184188 h 1157500"/>
              <a:gd name="connsiteX195" fmla="*/ 11406511 w 12192000"/>
              <a:gd name="connsiteY19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112372 w 12192000"/>
              <a:gd name="connsiteY191" fmla="*/ 82247 h 1157500"/>
              <a:gd name="connsiteX192" fmla="*/ 11172617 w 12192000"/>
              <a:gd name="connsiteY192" fmla="*/ 164976 h 1157500"/>
              <a:gd name="connsiteX193" fmla="*/ 11281340 w 12192000"/>
              <a:gd name="connsiteY193" fmla="*/ 184188 h 1157500"/>
              <a:gd name="connsiteX194" fmla="*/ 11406511 w 12192000"/>
              <a:gd name="connsiteY19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12237 w 12192000"/>
              <a:gd name="connsiteY183" fmla="*/ 46327 h 1157500"/>
              <a:gd name="connsiteX184" fmla="*/ 10869837 w 12192000"/>
              <a:gd name="connsiteY184" fmla="*/ 65795 h 1157500"/>
              <a:gd name="connsiteX185" fmla="*/ 10881770 w 12192000"/>
              <a:gd name="connsiteY185" fmla="*/ 73672 h 1157500"/>
              <a:gd name="connsiteX186" fmla="*/ 10896899 w 12192000"/>
              <a:gd name="connsiteY186" fmla="*/ 70731 h 1157500"/>
              <a:gd name="connsiteX187" fmla="*/ 10901748 w 12192000"/>
              <a:gd name="connsiteY187" fmla="*/ 66352 h 1157500"/>
              <a:gd name="connsiteX188" fmla="*/ 10947419 w 12192000"/>
              <a:gd name="connsiteY188" fmla="*/ 83316 h 1157500"/>
              <a:gd name="connsiteX189" fmla="*/ 10953034 w 12192000"/>
              <a:gd name="connsiteY189" fmla="*/ 84438 h 1157500"/>
              <a:gd name="connsiteX190" fmla="*/ 10992070 w 12192000"/>
              <a:gd name="connsiteY190" fmla="*/ 88841 h 1157500"/>
              <a:gd name="connsiteX191" fmla="*/ 11085076 w 12192000"/>
              <a:gd name="connsiteY191" fmla="*/ 150485 h 1157500"/>
              <a:gd name="connsiteX192" fmla="*/ 11172617 w 12192000"/>
              <a:gd name="connsiteY192" fmla="*/ 164976 h 1157500"/>
              <a:gd name="connsiteX193" fmla="*/ 11281340 w 12192000"/>
              <a:gd name="connsiteY193" fmla="*/ 184188 h 1157500"/>
              <a:gd name="connsiteX194" fmla="*/ 11406511 w 12192000"/>
              <a:gd name="connsiteY19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589457 w 12192000"/>
              <a:gd name="connsiteY181" fmla="*/ 25296 h 1157500"/>
              <a:gd name="connsiteX182" fmla="*/ 10699976 w 12192000"/>
              <a:gd name="connsiteY182" fmla="*/ 43345 h 1157500"/>
              <a:gd name="connsiteX183" fmla="*/ 10869837 w 12192000"/>
              <a:gd name="connsiteY183" fmla="*/ 65795 h 1157500"/>
              <a:gd name="connsiteX184" fmla="*/ 10881770 w 12192000"/>
              <a:gd name="connsiteY184" fmla="*/ 73672 h 1157500"/>
              <a:gd name="connsiteX185" fmla="*/ 10896899 w 12192000"/>
              <a:gd name="connsiteY185" fmla="*/ 70731 h 1157500"/>
              <a:gd name="connsiteX186" fmla="*/ 10901748 w 12192000"/>
              <a:gd name="connsiteY186" fmla="*/ 66352 h 1157500"/>
              <a:gd name="connsiteX187" fmla="*/ 10947419 w 12192000"/>
              <a:gd name="connsiteY187" fmla="*/ 83316 h 1157500"/>
              <a:gd name="connsiteX188" fmla="*/ 10953034 w 12192000"/>
              <a:gd name="connsiteY188" fmla="*/ 84438 h 1157500"/>
              <a:gd name="connsiteX189" fmla="*/ 10992070 w 12192000"/>
              <a:gd name="connsiteY189" fmla="*/ 88841 h 1157500"/>
              <a:gd name="connsiteX190" fmla="*/ 11085076 w 12192000"/>
              <a:gd name="connsiteY190" fmla="*/ 150485 h 1157500"/>
              <a:gd name="connsiteX191" fmla="*/ 11172617 w 12192000"/>
              <a:gd name="connsiteY191" fmla="*/ 164976 h 1157500"/>
              <a:gd name="connsiteX192" fmla="*/ 11281340 w 12192000"/>
              <a:gd name="connsiteY192" fmla="*/ 184188 h 1157500"/>
              <a:gd name="connsiteX193" fmla="*/ 11406511 w 12192000"/>
              <a:gd name="connsiteY193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588150 w 12192000"/>
              <a:gd name="connsiteY180" fmla="*/ 32287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01748 w 12192000"/>
              <a:gd name="connsiteY185" fmla="*/ 66352 h 1157500"/>
              <a:gd name="connsiteX186" fmla="*/ 10947419 w 12192000"/>
              <a:gd name="connsiteY186" fmla="*/ 83316 h 1157500"/>
              <a:gd name="connsiteX187" fmla="*/ 10953034 w 12192000"/>
              <a:gd name="connsiteY187" fmla="*/ 84438 h 1157500"/>
              <a:gd name="connsiteX188" fmla="*/ 10992070 w 12192000"/>
              <a:gd name="connsiteY188" fmla="*/ 88841 h 1157500"/>
              <a:gd name="connsiteX189" fmla="*/ 11085076 w 12192000"/>
              <a:gd name="connsiteY189" fmla="*/ 150485 h 1157500"/>
              <a:gd name="connsiteX190" fmla="*/ 11172617 w 12192000"/>
              <a:gd name="connsiteY190" fmla="*/ 164976 h 1157500"/>
              <a:gd name="connsiteX191" fmla="*/ 11281340 w 12192000"/>
              <a:gd name="connsiteY191" fmla="*/ 184188 h 1157500"/>
              <a:gd name="connsiteX192" fmla="*/ 11406511 w 12192000"/>
              <a:gd name="connsiteY19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01748 w 12192000"/>
              <a:gd name="connsiteY185" fmla="*/ 66352 h 1157500"/>
              <a:gd name="connsiteX186" fmla="*/ 10947419 w 12192000"/>
              <a:gd name="connsiteY186" fmla="*/ 83316 h 1157500"/>
              <a:gd name="connsiteX187" fmla="*/ 10953034 w 12192000"/>
              <a:gd name="connsiteY187" fmla="*/ 84438 h 1157500"/>
              <a:gd name="connsiteX188" fmla="*/ 10992070 w 12192000"/>
              <a:gd name="connsiteY188" fmla="*/ 88841 h 1157500"/>
              <a:gd name="connsiteX189" fmla="*/ 11085076 w 12192000"/>
              <a:gd name="connsiteY189" fmla="*/ 150485 h 1157500"/>
              <a:gd name="connsiteX190" fmla="*/ 11172617 w 12192000"/>
              <a:gd name="connsiteY190" fmla="*/ 164976 h 1157500"/>
              <a:gd name="connsiteX191" fmla="*/ 11281340 w 12192000"/>
              <a:gd name="connsiteY191" fmla="*/ 184188 h 1157500"/>
              <a:gd name="connsiteX192" fmla="*/ 11406511 w 12192000"/>
              <a:gd name="connsiteY19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0953034 w 12192000"/>
              <a:gd name="connsiteY186" fmla="*/ 84438 h 1157500"/>
              <a:gd name="connsiteX187" fmla="*/ 10992070 w 12192000"/>
              <a:gd name="connsiteY187" fmla="*/ 88841 h 1157500"/>
              <a:gd name="connsiteX188" fmla="*/ 11085076 w 12192000"/>
              <a:gd name="connsiteY188" fmla="*/ 150485 h 1157500"/>
              <a:gd name="connsiteX189" fmla="*/ 11172617 w 12192000"/>
              <a:gd name="connsiteY189" fmla="*/ 164976 h 1157500"/>
              <a:gd name="connsiteX190" fmla="*/ 11281340 w 12192000"/>
              <a:gd name="connsiteY190" fmla="*/ 184188 h 1157500"/>
              <a:gd name="connsiteX191" fmla="*/ 11406511 w 12192000"/>
              <a:gd name="connsiteY191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0953034 w 12192000"/>
              <a:gd name="connsiteY186" fmla="*/ 84438 h 1157500"/>
              <a:gd name="connsiteX187" fmla="*/ 11085076 w 12192000"/>
              <a:gd name="connsiteY187" fmla="*/ 150485 h 1157500"/>
              <a:gd name="connsiteX188" fmla="*/ 11172617 w 12192000"/>
              <a:gd name="connsiteY188" fmla="*/ 164976 h 1157500"/>
              <a:gd name="connsiteX189" fmla="*/ 11281340 w 12192000"/>
              <a:gd name="connsiteY189" fmla="*/ 184188 h 1157500"/>
              <a:gd name="connsiteX190" fmla="*/ 11406511 w 12192000"/>
              <a:gd name="connsiteY190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47419 w 12192000"/>
              <a:gd name="connsiteY185" fmla="*/ 83316 h 1157500"/>
              <a:gd name="connsiteX186" fmla="*/ 11085076 w 12192000"/>
              <a:gd name="connsiteY186" fmla="*/ 150485 h 1157500"/>
              <a:gd name="connsiteX187" fmla="*/ 11172617 w 12192000"/>
              <a:gd name="connsiteY187" fmla="*/ 164976 h 1157500"/>
              <a:gd name="connsiteX188" fmla="*/ 11281340 w 12192000"/>
              <a:gd name="connsiteY188" fmla="*/ 184188 h 1157500"/>
              <a:gd name="connsiteX189" fmla="*/ 11406511 w 12192000"/>
              <a:gd name="connsiteY18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896899 w 12192000"/>
              <a:gd name="connsiteY184" fmla="*/ 70731 h 1157500"/>
              <a:gd name="connsiteX185" fmla="*/ 10967891 w 12192000"/>
              <a:gd name="connsiteY185" fmla="*/ 131083 h 1157500"/>
              <a:gd name="connsiteX186" fmla="*/ 11085076 w 12192000"/>
              <a:gd name="connsiteY186" fmla="*/ 150485 h 1157500"/>
              <a:gd name="connsiteX187" fmla="*/ 11172617 w 12192000"/>
              <a:gd name="connsiteY187" fmla="*/ 164976 h 1157500"/>
              <a:gd name="connsiteX188" fmla="*/ 11281340 w 12192000"/>
              <a:gd name="connsiteY188" fmla="*/ 184188 h 1157500"/>
              <a:gd name="connsiteX189" fmla="*/ 11406511 w 12192000"/>
              <a:gd name="connsiteY18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699976 w 12192000"/>
              <a:gd name="connsiteY181" fmla="*/ 43345 h 1157500"/>
              <a:gd name="connsiteX182" fmla="*/ 10869837 w 12192000"/>
              <a:gd name="connsiteY182" fmla="*/ 65795 h 1157500"/>
              <a:gd name="connsiteX183" fmla="*/ 10881770 w 12192000"/>
              <a:gd name="connsiteY183" fmla="*/ 73672 h 1157500"/>
              <a:gd name="connsiteX184" fmla="*/ 10967891 w 12192000"/>
              <a:gd name="connsiteY184" fmla="*/ 131083 h 1157500"/>
              <a:gd name="connsiteX185" fmla="*/ 11085076 w 12192000"/>
              <a:gd name="connsiteY185" fmla="*/ 150485 h 1157500"/>
              <a:gd name="connsiteX186" fmla="*/ 11172617 w 12192000"/>
              <a:gd name="connsiteY186" fmla="*/ 164976 h 1157500"/>
              <a:gd name="connsiteX187" fmla="*/ 11281340 w 12192000"/>
              <a:gd name="connsiteY187" fmla="*/ 184188 h 1157500"/>
              <a:gd name="connsiteX188" fmla="*/ 11406511 w 12192000"/>
              <a:gd name="connsiteY188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69837 w 12192000"/>
              <a:gd name="connsiteY181" fmla="*/ 65795 h 1157500"/>
              <a:gd name="connsiteX182" fmla="*/ 10881770 w 12192000"/>
              <a:gd name="connsiteY182" fmla="*/ 73672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69837 w 12192000"/>
              <a:gd name="connsiteY181" fmla="*/ 65795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45934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47510 w 12192000"/>
              <a:gd name="connsiteY179" fmla="*/ 47246 h 1157500"/>
              <a:gd name="connsiteX180" fmla="*/ 10608621 w 12192000"/>
              <a:gd name="connsiteY180" fmla="*/ 59582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33862 w 12192000"/>
              <a:gd name="connsiteY179" fmla="*/ 95014 h 1157500"/>
              <a:gd name="connsiteX180" fmla="*/ 10608621 w 12192000"/>
              <a:gd name="connsiteY180" fmla="*/ 59582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433505 w 12192000"/>
              <a:gd name="connsiteY178" fmla="*/ 65000 h 1157500"/>
              <a:gd name="connsiteX179" fmla="*/ 10533862 w 12192000"/>
              <a:gd name="connsiteY179" fmla="*/ 95014 h 1157500"/>
              <a:gd name="connsiteX180" fmla="*/ 10629093 w 12192000"/>
              <a:gd name="connsiteY180" fmla="*/ 120997 h 1157500"/>
              <a:gd name="connsiteX181" fmla="*/ 10801598 w 12192000"/>
              <a:gd name="connsiteY181" fmla="*/ 113562 h 1157500"/>
              <a:gd name="connsiteX182" fmla="*/ 10888594 w 12192000"/>
              <a:gd name="connsiteY182" fmla="*/ 121439 h 1157500"/>
              <a:gd name="connsiteX183" fmla="*/ 10967891 w 12192000"/>
              <a:gd name="connsiteY183" fmla="*/ 131083 h 1157500"/>
              <a:gd name="connsiteX184" fmla="*/ 11085076 w 12192000"/>
              <a:gd name="connsiteY184" fmla="*/ 150485 h 1157500"/>
              <a:gd name="connsiteX185" fmla="*/ 11172617 w 12192000"/>
              <a:gd name="connsiteY185" fmla="*/ 164976 h 1157500"/>
              <a:gd name="connsiteX186" fmla="*/ 11281340 w 12192000"/>
              <a:gd name="connsiteY186" fmla="*/ 184188 h 1157500"/>
              <a:gd name="connsiteX187" fmla="*/ 11406511 w 12192000"/>
              <a:gd name="connsiteY18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366625 w 12192000"/>
              <a:gd name="connsiteY177" fmla="*/ 79428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43301 w 12192000"/>
              <a:gd name="connsiteY176" fmla="*/ 90884 h 1157500"/>
              <a:gd name="connsiteX177" fmla="*/ 10448511 w 12192000"/>
              <a:gd name="connsiteY177" fmla="*/ 127195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22829 w 12192000"/>
              <a:gd name="connsiteY176" fmla="*/ 145475 h 1157500"/>
              <a:gd name="connsiteX177" fmla="*/ 10448511 w 12192000"/>
              <a:gd name="connsiteY177" fmla="*/ 127195 h 1157500"/>
              <a:gd name="connsiteX178" fmla="*/ 10533862 w 12192000"/>
              <a:gd name="connsiteY178" fmla="*/ 95014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8917529 w 12192000"/>
              <a:gd name="connsiteY160" fmla="*/ 76373 h 1157500"/>
              <a:gd name="connsiteX161" fmla="*/ 9026654 w 12192000"/>
              <a:gd name="connsiteY161" fmla="*/ 93420 h 1157500"/>
              <a:gd name="connsiteX162" fmla="*/ 9088505 w 12192000"/>
              <a:gd name="connsiteY162" fmla="*/ 113002 h 1157500"/>
              <a:gd name="connsiteX163" fmla="*/ 9203241 w 12192000"/>
              <a:gd name="connsiteY163" fmla="*/ 111713 h 1157500"/>
              <a:gd name="connsiteX164" fmla="*/ 9415584 w 12192000"/>
              <a:gd name="connsiteY164" fmla="*/ 157156 h 1157500"/>
              <a:gd name="connsiteX165" fmla="*/ 9505102 w 12192000"/>
              <a:gd name="connsiteY165" fmla="*/ 141042 h 1157500"/>
              <a:gd name="connsiteX166" fmla="*/ 9643040 w 12192000"/>
              <a:gd name="connsiteY166" fmla="*/ 158233 h 1157500"/>
              <a:gd name="connsiteX167" fmla="*/ 9762999 w 12192000"/>
              <a:gd name="connsiteY167" fmla="*/ 162623 h 1157500"/>
              <a:gd name="connsiteX168" fmla="*/ 9776183 w 12192000"/>
              <a:gd name="connsiteY168" fmla="*/ 162191 h 1157500"/>
              <a:gd name="connsiteX169" fmla="*/ 9780532 w 12192000"/>
              <a:gd name="connsiteY169" fmla="*/ 155823 h 1157500"/>
              <a:gd name="connsiteX170" fmla="*/ 9910588 w 12192000"/>
              <a:gd name="connsiteY170" fmla="*/ 154327 h 1157500"/>
              <a:gd name="connsiteX171" fmla="*/ 9924173 w 12192000"/>
              <a:gd name="connsiteY171" fmla="*/ 158591 h 1157500"/>
              <a:gd name="connsiteX172" fmla="*/ 10010969 w 12192000"/>
              <a:gd name="connsiteY172" fmla="*/ 155802 h 1157500"/>
              <a:gd name="connsiteX173" fmla="*/ 10070699 w 12192000"/>
              <a:gd name="connsiteY173" fmla="*/ 157854 h 1157500"/>
              <a:gd name="connsiteX174" fmla="*/ 10155104 w 12192000"/>
              <a:gd name="connsiteY174" fmla="*/ 151613 h 1157500"/>
              <a:gd name="connsiteX175" fmla="*/ 10250982 w 12192000"/>
              <a:gd name="connsiteY175" fmla="*/ 128642 h 1157500"/>
              <a:gd name="connsiteX176" fmla="*/ 10322829 w 12192000"/>
              <a:gd name="connsiteY176" fmla="*/ 145475 h 1157500"/>
              <a:gd name="connsiteX177" fmla="*/ 10448511 w 12192000"/>
              <a:gd name="connsiteY177" fmla="*/ 127195 h 1157500"/>
              <a:gd name="connsiteX178" fmla="*/ 10561157 w 12192000"/>
              <a:gd name="connsiteY178" fmla="*/ 108661 h 1157500"/>
              <a:gd name="connsiteX179" fmla="*/ 10629093 w 12192000"/>
              <a:gd name="connsiteY179" fmla="*/ 120997 h 1157500"/>
              <a:gd name="connsiteX180" fmla="*/ 10801598 w 12192000"/>
              <a:gd name="connsiteY180" fmla="*/ 113562 h 1157500"/>
              <a:gd name="connsiteX181" fmla="*/ 10888594 w 12192000"/>
              <a:gd name="connsiteY181" fmla="*/ 121439 h 1157500"/>
              <a:gd name="connsiteX182" fmla="*/ 10967891 w 12192000"/>
              <a:gd name="connsiteY182" fmla="*/ 131083 h 1157500"/>
              <a:gd name="connsiteX183" fmla="*/ 11085076 w 12192000"/>
              <a:gd name="connsiteY183" fmla="*/ 150485 h 1157500"/>
              <a:gd name="connsiteX184" fmla="*/ 11172617 w 12192000"/>
              <a:gd name="connsiteY184" fmla="*/ 164976 h 1157500"/>
              <a:gd name="connsiteX185" fmla="*/ 11281340 w 12192000"/>
              <a:gd name="connsiteY185" fmla="*/ 184188 h 1157500"/>
              <a:gd name="connsiteX186" fmla="*/ 11406511 w 12192000"/>
              <a:gd name="connsiteY18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49997 w 12192000"/>
              <a:gd name="connsiteY137" fmla="*/ 105915 h 1157500"/>
              <a:gd name="connsiteX138" fmla="*/ 8272162 w 12192000"/>
              <a:gd name="connsiteY138" fmla="*/ 103924 h 1157500"/>
              <a:gd name="connsiteX139" fmla="*/ 8292349 w 12192000"/>
              <a:gd name="connsiteY139" fmla="*/ 97480 h 1157500"/>
              <a:gd name="connsiteX140" fmla="*/ 8307239 w 12192000"/>
              <a:gd name="connsiteY140" fmla="*/ 94591 h 1157500"/>
              <a:gd name="connsiteX141" fmla="*/ 8339282 w 12192000"/>
              <a:gd name="connsiteY141" fmla="*/ 108942 h 1157500"/>
              <a:gd name="connsiteX142" fmla="*/ 8346156 w 12192000"/>
              <a:gd name="connsiteY142" fmla="*/ 111227 h 1157500"/>
              <a:gd name="connsiteX143" fmla="*/ 8346467 w 12192000"/>
              <a:gd name="connsiteY143" fmla="*/ 111024 h 1157500"/>
              <a:gd name="connsiteX144" fmla="*/ 8354069 w 12192000"/>
              <a:gd name="connsiteY144" fmla="*/ 112942 h 1157500"/>
              <a:gd name="connsiteX145" fmla="*/ 8358687 w 12192000"/>
              <a:gd name="connsiteY145" fmla="*/ 115393 h 1157500"/>
              <a:gd name="connsiteX146" fmla="*/ 8433385 w 12192000"/>
              <a:gd name="connsiteY146" fmla="*/ 99669 h 1157500"/>
              <a:gd name="connsiteX147" fmla="*/ 8533779 w 12192000"/>
              <a:gd name="connsiteY147" fmla="*/ 98374 h 1157500"/>
              <a:gd name="connsiteX148" fmla="*/ 8632833 w 12192000"/>
              <a:gd name="connsiteY148" fmla="*/ 100532 h 1157500"/>
              <a:gd name="connsiteX149" fmla="*/ 8668523 w 12192000"/>
              <a:gd name="connsiteY149" fmla="*/ 102979 h 1157500"/>
              <a:gd name="connsiteX150" fmla="*/ 8732893 w 12192000"/>
              <a:gd name="connsiteY150" fmla="*/ 99991 h 1157500"/>
              <a:gd name="connsiteX151" fmla="*/ 8764071 w 12192000"/>
              <a:gd name="connsiteY151" fmla="*/ 94587 h 1157500"/>
              <a:gd name="connsiteX152" fmla="*/ 8767004 w 12192000"/>
              <a:gd name="connsiteY152" fmla="*/ 91519 h 1157500"/>
              <a:gd name="connsiteX153" fmla="*/ 8772553 w 12192000"/>
              <a:gd name="connsiteY153" fmla="*/ 90314 h 1157500"/>
              <a:gd name="connsiteX154" fmla="*/ 8787201 w 12192000"/>
              <a:gd name="connsiteY154" fmla="*/ 92033 h 1157500"/>
              <a:gd name="connsiteX155" fmla="*/ 8792624 w 12192000"/>
              <a:gd name="connsiteY155" fmla="*/ 93503 h 1157500"/>
              <a:gd name="connsiteX156" fmla="*/ 8800741 w 12192000"/>
              <a:gd name="connsiteY156" fmla="*/ 93897 h 1157500"/>
              <a:gd name="connsiteX157" fmla="*/ 8800966 w 12192000"/>
              <a:gd name="connsiteY157" fmla="*/ 93645 h 1157500"/>
              <a:gd name="connsiteX158" fmla="*/ 8808513 w 12192000"/>
              <a:gd name="connsiteY158" fmla="*/ 94530 h 1157500"/>
              <a:gd name="connsiteX159" fmla="*/ 8845110 w 12192000"/>
              <a:gd name="connsiteY159" fmla="*/ 102179 h 1157500"/>
              <a:gd name="connsiteX160" fmla="*/ 9026654 w 12192000"/>
              <a:gd name="connsiteY160" fmla="*/ 93420 h 1157500"/>
              <a:gd name="connsiteX161" fmla="*/ 9088505 w 12192000"/>
              <a:gd name="connsiteY161" fmla="*/ 113002 h 1157500"/>
              <a:gd name="connsiteX162" fmla="*/ 9203241 w 12192000"/>
              <a:gd name="connsiteY162" fmla="*/ 111713 h 1157500"/>
              <a:gd name="connsiteX163" fmla="*/ 9415584 w 12192000"/>
              <a:gd name="connsiteY163" fmla="*/ 157156 h 1157500"/>
              <a:gd name="connsiteX164" fmla="*/ 9505102 w 12192000"/>
              <a:gd name="connsiteY164" fmla="*/ 141042 h 1157500"/>
              <a:gd name="connsiteX165" fmla="*/ 9643040 w 12192000"/>
              <a:gd name="connsiteY165" fmla="*/ 158233 h 1157500"/>
              <a:gd name="connsiteX166" fmla="*/ 9762999 w 12192000"/>
              <a:gd name="connsiteY166" fmla="*/ 162623 h 1157500"/>
              <a:gd name="connsiteX167" fmla="*/ 9776183 w 12192000"/>
              <a:gd name="connsiteY167" fmla="*/ 162191 h 1157500"/>
              <a:gd name="connsiteX168" fmla="*/ 9780532 w 12192000"/>
              <a:gd name="connsiteY168" fmla="*/ 155823 h 1157500"/>
              <a:gd name="connsiteX169" fmla="*/ 9910588 w 12192000"/>
              <a:gd name="connsiteY169" fmla="*/ 154327 h 1157500"/>
              <a:gd name="connsiteX170" fmla="*/ 9924173 w 12192000"/>
              <a:gd name="connsiteY170" fmla="*/ 158591 h 1157500"/>
              <a:gd name="connsiteX171" fmla="*/ 10010969 w 12192000"/>
              <a:gd name="connsiteY171" fmla="*/ 155802 h 1157500"/>
              <a:gd name="connsiteX172" fmla="*/ 10070699 w 12192000"/>
              <a:gd name="connsiteY172" fmla="*/ 157854 h 1157500"/>
              <a:gd name="connsiteX173" fmla="*/ 10155104 w 12192000"/>
              <a:gd name="connsiteY173" fmla="*/ 151613 h 1157500"/>
              <a:gd name="connsiteX174" fmla="*/ 10250982 w 12192000"/>
              <a:gd name="connsiteY174" fmla="*/ 128642 h 1157500"/>
              <a:gd name="connsiteX175" fmla="*/ 10322829 w 12192000"/>
              <a:gd name="connsiteY175" fmla="*/ 145475 h 1157500"/>
              <a:gd name="connsiteX176" fmla="*/ 10448511 w 12192000"/>
              <a:gd name="connsiteY176" fmla="*/ 127195 h 1157500"/>
              <a:gd name="connsiteX177" fmla="*/ 10561157 w 12192000"/>
              <a:gd name="connsiteY177" fmla="*/ 108661 h 1157500"/>
              <a:gd name="connsiteX178" fmla="*/ 10629093 w 12192000"/>
              <a:gd name="connsiteY178" fmla="*/ 120997 h 1157500"/>
              <a:gd name="connsiteX179" fmla="*/ 10801598 w 12192000"/>
              <a:gd name="connsiteY179" fmla="*/ 113562 h 1157500"/>
              <a:gd name="connsiteX180" fmla="*/ 10888594 w 12192000"/>
              <a:gd name="connsiteY180" fmla="*/ 121439 h 1157500"/>
              <a:gd name="connsiteX181" fmla="*/ 10967891 w 12192000"/>
              <a:gd name="connsiteY181" fmla="*/ 131083 h 1157500"/>
              <a:gd name="connsiteX182" fmla="*/ 11085076 w 12192000"/>
              <a:gd name="connsiteY182" fmla="*/ 150485 h 1157500"/>
              <a:gd name="connsiteX183" fmla="*/ 11172617 w 12192000"/>
              <a:gd name="connsiteY183" fmla="*/ 164976 h 1157500"/>
              <a:gd name="connsiteX184" fmla="*/ 11281340 w 12192000"/>
              <a:gd name="connsiteY184" fmla="*/ 184188 h 1157500"/>
              <a:gd name="connsiteX185" fmla="*/ 11406511 w 12192000"/>
              <a:gd name="connsiteY18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72162 w 12192000"/>
              <a:gd name="connsiteY137" fmla="*/ 103924 h 1157500"/>
              <a:gd name="connsiteX138" fmla="*/ 8292349 w 12192000"/>
              <a:gd name="connsiteY138" fmla="*/ 97480 h 1157500"/>
              <a:gd name="connsiteX139" fmla="*/ 8307239 w 12192000"/>
              <a:gd name="connsiteY139" fmla="*/ 94591 h 1157500"/>
              <a:gd name="connsiteX140" fmla="*/ 8339282 w 12192000"/>
              <a:gd name="connsiteY140" fmla="*/ 108942 h 1157500"/>
              <a:gd name="connsiteX141" fmla="*/ 8346156 w 12192000"/>
              <a:gd name="connsiteY141" fmla="*/ 111227 h 1157500"/>
              <a:gd name="connsiteX142" fmla="*/ 8346467 w 12192000"/>
              <a:gd name="connsiteY142" fmla="*/ 111024 h 1157500"/>
              <a:gd name="connsiteX143" fmla="*/ 8354069 w 12192000"/>
              <a:gd name="connsiteY143" fmla="*/ 112942 h 1157500"/>
              <a:gd name="connsiteX144" fmla="*/ 8358687 w 12192000"/>
              <a:gd name="connsiteY144" fmla="*/ 115393 h 1157500"/>
              <a:gd name="connsiteX145" fmla="*/ 8433385 w 12192000"/>
              <a:gd name="connsiteY145" fmla="*/ 99669 h 1157500"/>
              <a:gd name="connsiteX146" fmla="*/ 8533779 w 12192000"/>
              <a:gd name="connsiteY146" fmla="*/ 98374 h 1157500"/>
              <a:gd name="connsiteX147" fmla="*/ 8632833 w 12192000"/>
              <a:gd name="connsiteY147" fmla="*/ 100532 h 1157500"/>
              <a:gd name="connsiteX148" fmla="*/ 8668523 w 12192000"/>
              <a:gd name="connsiteY148" fmla="*/ 102979 h 1157500"/>
              <a:gd name="connsiteX149" fmla="*/ 8732893 w 12192000"/>
              <a:gd name="connsiteY149" fmla="*/ 99991 h 1157500"/>
              <a:gd name="connsiteX150" fmla="*/ 8764071 w 12192000"/>
              <a:gd name="connsiteY150" fmla="*/ 94587 h 1157500"/>
              <a:gd name="connsiteX151" fmla="*/ 8767004 w 12192000"/>
              <a:gd name="connsiteY151" fmla="*/ 91519 h 1157500"/>
              <a:gd name="connsiteX152" fmla="*/ 8772553 w 12192000"/>
              <a:gd name="connsiteY152" fmla="*/ 90314 h 1157500"/>
              <a:gd name="connsiteX153" fmla="*/ 8787201 w 12192000"/>
              <a:gd name="connsiteY153" fmla="*/ 92033 h 1157500"/>
              <a:gd name="connsiteX154" fmla="*/ 8792624 w 12192000"/>
              <a:gd name="connsiteY154" fmla="*/ 93503 h 1157500"/>
              <a:gd name="connsiteX155" fmla="*/ 8800741 w 12192000"/>
              <a:gd name="connsiteY155" fmla="*/ 93897 h 1157500"/>
              <a:gd name="connsiteX156" fmla="*/ 8800966 w 12192000"/>
              <a:gd name="connsiteY156" fmla="*/ 93645 h 1157500"/>
              <a:gd name="connsiteX157" fmla="*/ 8808513 w 12192000"/>
              <a:gd name="connsiteY157" fmla="*/ 94530 h 1157500"/>
              <a:gd name="connsiteX158" fmla="*/ 8845110 w 12192000"/>
              <a:gd name="connsiteY158" fmla="*/ 102179 h 1157500"/>
              <a:gd name="connsiteX159" fmla="*/ 9026654 w 12192000"/>
              <a:gd name="connsiteY159" fmla="*/ 93420 h 1157500"/>
              <a:gd name="connsiteX160" fmla="*/ 9088505 w 12192000"/>
              <a:gd name="connsiteY160" fmla="*/ 113002 h 1157500"/>
              <a:gd name="connsiteX161" fmla="*/ 9203241 w 12192000"/>
              <a:gd name="connsiteY161" fmla="*/ 111713 h 1157500"/>
              <a:gd name="connsiteX162" fmla="*/ 9415584 w 12192000"/>
              <a:gd name="connsiteY162" fmla="*/ 157156 h 1157500"/>
              <a:gd name="connsiteX163" fmla="*/ 9505102 w 12192000"/>
              <a:gd name="connsiteY163" fmla="*/ 141042 h 1157500"/>
              <a:gd name="connsiteX164" fmla="*/ 9643040 w 12192000"/>
              <a:gd name="connsiteY164" fmla="*/ 158233 h 1157500"/>
              <a:gd name="connsiteX165" fmla="*/ 9762999 w 12192000"/>
              <a:gd name="connsiteY165" fmla="*/ 162623 h 1157500"/>
              <a:gd name="connsiteX166" fmla="*/ 9776183 w 12192000"/>
              <a:gd name="connsiteY166" fmla="*/ 162191 h 1157500"/>
              <a:gd name="connsiteX167" fmla="*/ 9780532 w 12192000"/>
              <a:gd name="connsiteY167" fmla="*/ 155823 h 1157500"/>
              <a:gd name="connsiteX168" fmla="*/ 9910588 w 12192000"/>
              <a:gd name="connsiteY168" fmla="*/ 154327 h 1157500"/>
              <a:gd name="connsiteX169" fmla="*/ 9924173 w 12192000"/>
              <a:gd name="connsiteY169" fmla="*/ 158591 h 1157500"/>
              <a:gd name="connsiteX170" fmla="*/ 10010969 w 12192000"/>
              <a:gd name="connsiteY170" fmla="*/ 155802 h 1157500"/>
              <a:gd name="connsiteX171" fmla="*/ 10070699 w 12192000"/>
              <a:gd name="connsiteY171" fmla="*/ 157854 h 1157500"/>
              <a:gd name="connsiteX172" fmla="*/ 10155104 w 12192000"/>
              <a:gd name="connsiteY172" fmla="*/ 151613 h 1157500"/>
              <a:gd name="connsiteX173" fmla="*/ 10250982 w 12192000"/>
              <a:gd name="connsiteY173" fmla="*/ 128642 h 1157500"/>
              <a:gd name="connsiteX174" fmla="*/ 10322829 w 12192000"/>
              <a:gd name="connsiteY174" fmla="*/ 145475 h 1157500"/>
              <a:gd name="connsiteX175" fmla="*/ 10448511 w 12192000"/>
              <a:gd name="connsiteY175" fmla="*/ 127195 h 1157500"/>
              <a:gd name="connsiteX176" fmla="*/ 10561157 w 12192000"/>
              <a:gd name="connsiteY176" fmla="*/ 108661 h 1157500"/>
              <a:gd name="connsiteX177" fmla="*/ 10629093 w 12192000"/>
              <a:gd name="connsiteY177" fmla="*/ 120997 h 1157500"/>
              <a:gd name="connsiteX178" fmla="*/ 10801598 w 12192000"/>
              <a:gd name="connsiteY178" fmla="*/ 113562 h 1157500"/>
              <a:gd name="connsiteX179" fmla="*/ 10888594 w 12192000"/>
              <a:gd name="connsiteY179" fmla="*/ 121439 h 1157500"/>
              <a:gd name="connsiteX180" fmla="*/ 10967891 w 12192000"/>
              <a:gd name="connsiteY180" fmla="*/ 131083 h 1157500"/>
              <a:gd name="connsiteX181" fmla="*/ 11085076 w 12192000"/>
              <a:gd name="connsiteY181" fmla="*/ 150485 h 1157500"/>
              <a:gd name="connsiteX182" fmla="*/ 11172617 w 12192000"/>
              <a:gd name="connsiteY182" fmla="*/ 164976 h 1157500"/>
              <a:gd name="connsiteX183" fmla="*/ 11281340 w 12192000"/>
              <a:gd name="connsiteY183" fmla="*/ 184188 h 1157500"/>
              <a:gd name="connsiteX184" fmla="*/ 11406511 w 12192000"/>
              <a:gd name="connsiteY184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49309 w 12192000"/>
              <a:gd name="connsiteY136" fmla="*/ 106698 h 1157500"/>
              <a:gd name="connsiteX137" fmla="*/ 8292349 w 12192000"/>
              <a:gd name="connsiteY137" fmla="*/ 97480 h 1157500"/>
              <a:gd name="connsiteX138" fmla="*/ 8307239 w 12192000"/>
              <a:gd name="connsiteY138" fmla="*/ 94591 h 1157500"/>
              <a:gd name="connsiteX139" fmla="*/ 8339282 w 12192000"/>
              <a:gd name="connsiteY139" fmla="*/ 108942 h 1157500"/>
              <a:gd name="connsiteX140" fmla="*/ 8346156 w 12192000"/>
              <a:gd name="connsiteY140" fmla="*/ 111227 h 1157500"/>
              <a:gd name="connsiteX141" fmla="*/ 8346467 w 12192000"/>
              <a:gd name="connsiteY141" fmla="*/ 111024 h 1157500"/>
              <a:gd name="connsiteX142" fmla="*/ 8354069 w 12192000"/>
              <a:gd name="connsiteY142" fmla="*/ 112942 h 1157500"/>
              <a:gd name="connsiteX143" fmla="*/ 8358687 w 12192000"/>
              <a:gd name="connsiteY143" fmla="*/ 115393 h 1157500"/>
              <a:gd name="connsiteX144" fmla="*/ 8433385 w 12192000"/>
              <a:gd name="connsiteY144" fmla="*/ 99669 h 1157500"/>
              <a:gd name="connsiteX145" fmla="*/ 8533779 w 12192000"/>
              <a:gd name="connsiteY145" fmla="*/ 98374 h 1157500"/>
              <a:gd name="connsiteX146" fmla="*/ 8632833 w 12192000"/>
              <a:gd name="connsiteY146" fmla="*/ 100532 h 1157500"/>
              <a:gd name="connsiteX147" fmla="*/ 8668523 w 12192000"/>
              <a:gd name="connsiteY147" fmla="*/ 102979 h 1157500"/>
              <a:gd name="connsiteX148" fmla="*/ 8732893 w 12192000"/>
              <a:gd name="connsiteY148" fmla="*/ 99991 h 1157500"/>
              <a:gd name="connsiteX149" fmla="*/ 8764071 w 12192000"/>
              <a:gd name="connsiteY149" fmla="*/ 94587 h 1157500"/>
              <a:gd name="connsiteX150" fmla="*/ 8767004 w 12192000"/>
              <a:gd name="connsiteY150" fmla="*/ 91519 h 1157500"/>
              <a:gd name="connsiteX151" fmla="*/ 8772553 w 12192000"/>
              <a:gd name="connsiteY151" fmla="*/ 90314 h 1157500"/>
              <a:gd name="connsiteX152" fmla="*/ 8787201 w 12192000"/>
              <a:gd name="connsiteY152" fmla="*/ 92033 h 1157500"/>
              <a:gd name="connsiteX153" fmla="*/ 8792624 w 12192000"/>
              <a:gd name="connsiteY153" fmla="*/ 93503 h 1157500"/>
              <a:gd name="connsiteX154" fmla="*/ 8800741 w 12192000"/>
              <a:gd name="connsiteY154" fmla="*/ 93897 h 1157500"/>
              <a:gd name="connsiteX155" fmla="*/ 8800966 w 12192000"/>
              <a:gd name="connsiteY155" fmla="*/ 93645 h 1157500"/>
              <a:gd name="connsiteX156" fmla="*/ 8808513 w 12192000"/>
              <a:gd name="connsiteY156" fmla="*/ 94530 h 1157500"/>
              <a:gd name="connsiteX157" fmla="*/ 8845110 w 12192000"/>
              <a:gd name="connsiteY157" fmla="*/ 102179 h 1157500"/>
              <a:gd name="connsiteX158" fmla="*/ 9026654 w 12192000"/>
              <a:gd name="connsiteY158" fmla="*/ 93420 h 1157500"/>
              <a:gd name="connsiteX159" fmla="*/ 9088505 w 12192000"/>
              <a:gd name="connsiteY159" fmla="*/ 113002 h 1157500"/>
              <a:gd name="connsiteX160" fmla="*/ 9203241 w 12192000"/>
              <a:gd name="connsiteY160" fmla="*/ 111713 h 1157500"/>
              <a:gd name="connsiteX161" fmla="*/ 9415584 w 12192000"/>
              <a:gd name="connsiteY161" fmla="*/ 157156 h 1157500"/>
              <a:gd name="connsiteX162" fmla="*/ 9505102 w 12192000"/>
              <a:gd name="connsiteY162" fmla="*/ 141042 h 1157500"/>
              <a:gd name="connsiteX163" fmla="*/ 9643040 w 12192000"/>
              <a:gd name="connsiteY163" fmla="*/ 158233 h 1157500"/>
              <a:gd name="connsiteX164" fmla="*/ 9762999 w 12192000"/>
              <a:gd name="connsiteY164" fmla="*/ 162623 h 1157500"/>
              <a:gd name="connsiteX165" fmla="*/ 9776183 w 12192000"/>
              <a:gd name="connsiteY165" fmla="*/ 162191 h 1157500"/>
              <a:gd name="connsiteX166" fmla="*/ 9780532 w 12192000"/>
              <a:gd name="connsiteY166" fmla="*/ 155823 h 1157500"/>
              <a:gd name="connsiteX167" fmla="*/ 9910588 w 12192000"/>
              <a:gd name="connsiteY167" fmla="*/ 154327 h 1157500"/>
              <a:gd name="connsiteX168" fmla="*/ 9924173 w 12192000"/>
              <a:gd name="connsiteY168" fmla="*/ 158591 h 1157500"/>
              <a:gd name="connsiteX169" fmla="*/ 10010969 w 12192000"/>
              <a:gd name="connsiteY169" fmla="*/ 155802 h 1157500"/>
              <a:gd name="connsiteX170" fmla="*/ 10070699 w 12192000"/>
              <a:gd name="connsiteY170" fmla="*/ 157854 h 1157500"/>
              <a:gd name="connsiteX171" fmla="*/ 10155104 w 12192000"/>
              <a:gd name="connsiteY171" fmla="*/ 151613 h 1157500"/>
              <a:gd name="connsiteX172" fmla="*/ 10250982 w 12192000"/>
              <a:gd name="connsiteY172" fmla="*/ 128642 h 1157500"/>
              <a:gd name="connsiteX173" fmla="*/ 10322829 w 12192000"/>
              <a:gd name="connsiteY173" fmla="*/ 145475 h 1157500"/>
              <a:gd name="connsiteX174" fmla="*/ 10448511 w 12192000"/>
              <a:gd name="connsiteY174" fmla="*/ 127195 h 1157500"/>
              <a:gd name="connsiteX175" fmla="*/ 10561157 w 12192000"/>
              <a:gd name="connsiteY175" fmla="*/ 108661 h 1157500"/>
              <a:gd name="connsiteX176" fmla="*/ 10629093 w 12192000"/>
              <a:gd name="connsiteY176" fmla="*/ 120997 h 1157500"/>
              <a:gd name="connsiteX177" fmla="*/ 10801598 w 12192000"/>
              <a:gd name="connsiteY177" fmla="*/ 113562 h 1157500"/>
              <a:gd name="connsiteX178" fmla="*/ 10888594 w 12192000"/>
              <a:gd name="connsiteY178" fmla="*/ 121439 h 1157500"/>
              <a:gd name="connsiteX179" fmla="*/ 10967891 w 12192000"/>
              <a:gd name="connsiteY179" fmla="*/ 131083 h 1157500"/>
              <a:gd name="connsiteX180" fmla="*/ 11085076 w 12192000"/>
              <a:gd name="connsiteY180" fmla="*/ 150485 h 1157500"/>
              <a:gd name="connsiteX181" fmla="*/ 11172617 w 12192000"/>
              <a:gd name="connsiteY181" fmla="*/ 164976 h 1157500"/>
              <a:gd name="connsiteX182" fmla="*/ 11281340 w 12192000"/>
              <a:gd name="connsiteY182" fmla="*/ 184188 h 1157500"/>
              <a:gd name="connsiteX183" fmla="*/ 11406511 w 12192000"/>
              <a:gd name="connsiteY183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292349 w 12192000"/>
              <a:gd name="connsiteY136" fmla="*/ 97480 h 1157500"/>
              <a:gd name="connsiteX137" fmla="*/ 8307239 w 12192000"/>
              <a:gd name="connsiteY137" fmla="*/ 94591 h 1157500"/>
              <a:gd name="connsiteX138" fmla="*/ 8339282 w 12192000"/>
              <a:gd name="connsiteY138" fmla="*/ 108942 h 1157500"/>
              <a:gd name="connsiteX139" fmla="*/ 8346156 w 12192000"/>
              <a:gd name="connsiteY139" fmla="*/ 111227 h 1157500"/>
              <a:gd name="connsiteX140" fmla="*/ 8346467 w 12192000"/>
              <a:gd name="connsiteY140" fmla="*/ 111024 h 1157500"/>
              <a:gd name="connsiteX141" fmla="*/ 8354069 w 12192000"/>
              <a:gd name="connsiteY141" fmla="*/ 112942 h 1157500"/>
              <a:gd name="connsiteX142" fmla="*/ 8358687 w 12192000"/>
              <a:gd name="connsiteY142" fmla="*/ 115393 h 1157500"/>
              <a:gd name="connsiteX143" fmla="*/ 8433385 w 12192000"/>
              <a:gd name="connsiteY143" fmla="*/ 99669 h 1157500"/>
              <a:gd name="connsiteX144" fmla="*/ 8533779 w 12192000"/>
              <a:gd name="connsiteY144" fmla="*/ 98374 h 1157500"/>
              <a:gd name="connsiteX145" fmla="*/ 8632833 w 12192000"/>
              <a:gd name="connsiteY145" fmla="*/ 100532 h 1157500"/>
              <a:gd name="connsiteX146" fmla="*/ 8668523 w 12192000"/>
              <a:gd name="connsiteY146" fmla="*/ 102979 h 1157500"/>
              <a:gd name="connsiteX147" fmla="*/ 8732893 w 12192000"/>
              <a:gd name="connsiteY147" fmla="*/ 99991 h 1157500"/>
              <a:gd name="connsiteX148" fmla="*/ 8764071 w 12192000"/>
              <a:gd name="connsiteY148" fmla="*/ 94587 h 1157500"/>
              <a:gd name="connsiteX149" fmla="*/ 8767004 w 12192000"/>
              <a:gd name="connsiteY149" fmla="*/ 91519 h 1157500"/>
              <a:gd name="connsiteX150" fmla="*/ 8772553 w 12192000"/>
              <a:gd name="connsiteY150" fmla="*/ 90314 h 1157500"/>
              <a:gd name="connsiteX151" fmla="*/ 8787201 w 12192000"/>
              <a:gd name="connsiteY151" fmla="*/ 92033 h 1157500"/>
              <a:gd name="connsiteX152" fmla="*/ 8792624 w 12192000"/>
              <a:gd name="connsiteY152" fmla="*/ 93503 h 1157500"/>
              <a:gd name="connsiteX153" fmla="*/ 8800741 w 12192000"/>
              <a:gd name="connsiteY153" fmla="*/ 93897 h 1157500"/>
              <a:gd name="connsiteX154" fmla="*/ 8800966 w 12192000"/>
              <a:gd name="connsiteY154" fmla="*/ 93645 h 1157500"/>
              <a:gd name="connsiteX155" fmla="*/ 8808513 w 12192000"/>
              <a:gd name="connsiteY155" fmla="*/ 94530 h 1157500"/>
              <a:gd name="connsiteX156" fmla="*/ 8845110 w 12192000"/>
              <a:gd name="connsiteY156" fmla="*/ 102179 h 1157500"/>
              <a:gd name="connsiteX157" fmla="*/ 9026654 w 12192000"/>
              <a:gd name="connsiteY157" fmla="*/ 93420 h 1157500"/>
              <a:gd name="connsiteX158" fmla="*/ 9088505 w 12192000"/>
              <a:gd name="connsiteY158" fmla="*/ 113002 h 1157500"/>
              <a:gd name="connsiteX159" fmla="*/ 9203241 w 12192000"/>
              <a:gd name="connsiteY159" fmla="*/ 111713 h 1157500"/>
              <a:gd name="connsiteX160" fmla="*/ 9415584 w 12192000"/>
              <a:gd name="connsiteY160" fmla="*/ 157156 h 1157500"/>
              <a:gd name="connsiteX161" fmla="*/ 9505102 w 12192000"/>
              <a:gd name="connsiteY161" fmla="*/ 141042 h 1157500"/>
              <a:gd name="connsiteX162" fmla="*/ 9643040 w 12192000"/>
              <a:gd name="connsiteY162" fmla="*/ 158233 h 1157500"/>
              <a:gd name="connsiteX163" fmla="*/ 9762999 w 12192000"/>
              <a:gd name="connsiteY163" fmla="*/ 162623 h 1157500"/>
              <a:gd name="connsiteX164" fmla="*/ 9776183 w 12192000"/>
              <a:gd name="connsiteY164" fmla="*/ 162191 h 1157500"/>
              <a:gd name="connsiteX165" fmla="*/ 9780532 w 12192000"/>
              <a:gd name="connsiteY165" fmla="*/ 155823 h 1157500"/>
              <a:gd name="connsiteX166" fmla="*/ 9910588 w 12192000"/>
              <a:gd name="connsiteY166" fmla="*/ 154327 h 1157500"/>
              <a:gd name="connsiteX167" fmla="*/ 9924173 w 12192000"/>
              <a:gd name="connsiteY167" fmla="*/ 158591 h 1157500"/>
              <a:gd name="connsiteX168" fmla="*/ 10010969 w 12192000"/>
              <a:gd name="connsiteY168" fmla="*/ 155802 h 1157500"/>
              <a:gd name="connsiteX169" fmla="*/ 10070699 w 12192000"/>
              <a:gd name="connsiteY169" fmla="*/ 157854 h 1157500"/>
              <a:gd name="connsiteX170" fmla="*/ 10155104 w 12192000"/>
              <a:gd name="connsiteY170" fmla="*/ 151613 h 1157500"/>
              <a:gd name="connsiteX171" fmla="*/ 10250982 w 12192000"/>
              <a:gd name="connsiteY171" fmla="*/ 128642 h 1157500"/>
              <a:gd name="connsiteX172" fmla="*/ 10322829 w 12192000"/>
              <a:gd name="connsiteY172" fmla="*/ 145475 h 1157500"/>
              <a:gd name="connsiteX173" fmla="*/ 10448511 w 12192000"/>
              <a:gd name="connsiteY173" fmla="*/ 127195 h 1157500"/>
              <a:gd name="connsiteX174" fmla="*/ 10561157 w 12192000"/>
              <a:gd name="connsiteY174" fmla="*/ 108661 h 1157500"/>
              <a:gd name="connsiteX175" fmla="*/ 10629093 w 12192000"/>
              <a:gd name="connsiteY175" fmla="*/ 120997 h 1157500"/>
              <a:gd name="connsiteX176" fmla="*/ 10801598 w 12192000"/>
              <a:gd name="connsiteY176" fmla="*/ 113562 h 1157500"/>
              <a:gd name="connsiteX177" fmla="*/ 10888594 w 12192000"/>
              <a:gd name="connsiteY177" fmla="*/ 121439 h 1157500"/>
              <a:gd name="connsiteX178" fmla="*/ 10967891 w 12192000"/>
              <a:gd name="connsiteY178" fmla="*/ 131083 h 1157500"/>
              <a:gd name="connsiteX179" fmla="*/ 11085076 w 12192000"/>
              <a:gd name="connsiteY179" fmla="*/ 150485 h 1157500"/>
              <a:gd name="connsiteX180" fmla="*/ 11172617 w 12192000"/>
              <a:gd name="connsiteY180" fmla="*/ 164976 h 1157500"/>
              <a:gd name="connsiteX181" fmla="*/ 11281340 w 12192000"/>
              <a:gd name="connsiteY181" fmla="*/ 184188 h 1157500"/>
              <a:gd name="connsiteX182" fmla="*/ 11406511 w 12192000"/>
              <a:gd name="connsiteY182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248358 w 12192000"/>
              <a:gd name="connsiteY135" fmla="*/ 106062 h 1157500"/>
              <a:gd name="connsiteX136" fmla="*/ 8307239 w 12192000"/>
              <a:gd name="connsiteY136" fmla="*/ 94591 h 1157500"/>
              <a:gd name="connsiteX137" fmla="*/ 8339282 w 12192000"/>
              <a:gd name="connsiteY137" fmla="*/ 108942 h 1157500"/>
              <a:gd name="connsiteX138" fmla="*/ 8346156 w 12192000"/>
              <a:gd name="connsiteY138" fmla="*/ 111227 h 1157500"/>
              <a:gd name="connsiteX139" fmla="*/ 8346467 w 12192000"/>
              <a:gd name="connsiteY139" fmla="*/ 111024 h 1157500"/>
              <a:gd name="connsiteX140" fmla="*/ 8354069 w 12192000"/>
              <a:gd name="connsiteY140" fmla="*/ 112942 h 1157500"/>
              <a:gd name="connsiteX141" fmla="*/ 8358687 w 12192000"/>
              <a:gd name="connsiteY141" fmla="*/ 115393 h 1157500"/>
              <a:gd name="connsiteX142" fmla="*/ 8433385 w 12192000"/>
              <a:gd name="connsiteY142" fmla="*/ 99669 h 1157500"/>
              <a:gd name="connsiteX143" fmla="*/ 8533779 w 12192000"/>
              <a:gd name="connsiteY143" fmla="*/ 98374 h 1157500"/>
              <a:gd name="connsiteX144" fmla="*/ 8632833 w 12192000"/>
              <a:gd name="connsiteY144" fmla="*/ 100532 h 1157500"/>
              <a:gd name="connsiteX145" fmla="*/ 8668523 w 12192000"/>
              <a:gd name="connsiteY145" fmla="*/ 102979 h 1157500"/>
              <a:gd name="connsiteX146" fmla="*/ 8732893 w 12192000"/>
              <a:gd name="connsiteY146" fmla="*/ 99991 h 1157500"/>
              <a:gd name="connsiteX147" fmla="*/ 8764071 w 12192000"/>
              <a:gd name="connsiteY147" fmla="*/ 94587 h 1157500"/>
              <a:gd name="connsiteX148" fmla="*/ 8767004 w 12192000"/>
              <a:gd name="connsiteY148" fmla="*/ 91519 h 1157500"/>
              <a:gd name="connsiteX149" fmla="*/ 8772553 w 12192000"/>
              <a:gd name="connsiteY149" fmla="*/ 90314 h 1157500"/>
              <a:gd name="connsiteX150" fmla="*/ 8787201 w 12192000"/>
              <a:gd name="connsiteY150" fmla="*/ 92033 h 1157500"/>
              <a:gd name="connsiteX151" fmla="*/ 8792624 w 12192000"/>
              <a:gd name="connsiteY151" fmla="*/ 93503 h 1157500"/>
              <a:gd name="connsiteX152" fmla="*/ 8800741 w 12192000"/>
              <a:gd name="connsiteY152" fmla="*/ 93897 h 1157500"/>
              <a:gd name="connsiteX153" fmla="*/ 8800966 w 12192000"/>
              <a:gd name="connsiteY153" fmla="*/ 93645 h 1157500"/>
              <a:gd name="connsiteX154" fmla="*/ 8808513 w 12192000"/>
              <a:gd name="connsiteY154" fmla="*/ 94530 h 1157500"/>
              <a:gd name="connsiteX155" fmla="*/ 8845110 w 12192000"/>
              <a:gd name="connsiteY155" fmla="*/ 102179 h 1157500"/>
              <a:gd name="connsiteX156" fmla="*/ 9026654 w 12192000"/>
              <a:gd name="connsiteY156" fmla="*/ 93420 h 1157500"/>
              <a:gd name="connsiteX157" fmla="*/ 9088505 w 12192000"/>
              <a:gd name="connsiteY157" fmla="*/ 113002 h 1157500"/>
              <a:gd name="connsiteX158" fmla="*/ 9203241 w 12192000"/>
              <a:gd name="connsiteY158" fmla="*/ 111713 h 1157500"/>
              <a:gd name="connsiteX159" fmla="*/ 9415584 w 12192000"/>
              <a:gd name="connsiteY159" fmla="*/ 157156 h 1157500"/>
              <a:gd name="connsiteX160" fmla="*/ 9505102 w 12192000"/>
              <a:gd name="connsiteY160" fmla="*/ 141042 h 1157500"/>
              <a:gd name="connsiteX161" fmla="*/ 9643040 w 12192000"/>
              <a:gd name="connsiteY161" fmla="*/ 158233 h 1157500"/>
              <a:gd name="connsiteX162" fmla="*/ 9762999 w 12192000"/>
              <a:gd name="connsiteY162" fmla="*/ 162623 h 1157500"/>
              <a:gd name="connsiteX163" fmla="*/ 9776183 w 12192000"/>
              <a:gd name="connsiteY163" fmla="*/ 162191 h 1157500"/>
              <a:gd name="connsiteX164" fmla="*/ 9780532 w 12192000"/>
              <a:gd name="connsiteY164" fmla="*/ 155823 h 1157500"/>
              <a:gd name="connsiteX165" fmla="*/ 9910588 w 12192000"/>
              <a:gd name="connsiteY165" fmla="*/ 154327 h 1157500"/>
              <a:gd name="connsiteX166" fmla="*/ 9924173 w 12192000"/>
              <a:gd name="connsiteY166" fmla="*/ 158591 h 1157500"/>
              <a:gd name="connsiteX167" fmla="*/ 10010969 w 12192000"/>
              <a:gd name="connsiteY167" fmla="*/ 155802 h 1157500"/>
              <a:gd name="connsiteX168" fmla="*/ 10070699 w 12192000"/>
              <a:gd name="connsiteY168" fmla="*/ 157854 h 1157500"/>
              <a:gd name="connsiteX169" fmla="*/ 10155104 w 12192000"/>
              <a:gd name="connsiteY169" fmla="*/ 151613 h 1157500"/>
              <a:gd name="connsiteX170" fmla="*/ 10250982 w 12192000"/>
              <a:gd name="connsiteY170" fmla="*/ 128642 h 1157500"/>
              <a:gd name="connsiteX171" fmla="*/ 10322829 w 12192000"/>
              <a:gd name="connsiteY171" fmla="*/ 145475 h 1157500"/>
              <a:gd name="connsiteX172" fmla="*/ 10448511 w 12192000"/>
              <a:gd name="connsiteY172" fmla="*/ 127195 h 1157500"/>
              <a:gd name="connsiteX173" fmla="*/ 10561157 w 12192000"/>
              <a:gd name="connsiteY173" fmla="*/ 108661 h 1157500"/>
              <a:gd name="connsiteX174" fmla="*/ 10629093 w 12192000"/>
              <a:gd name="connsiteY174" fmla="*/ 120997 h 1157500"/>
              <a:gd name="connsiteX175" fmla="*/ 10801598 w 12192000"/>
              <a:gd name="connsiteY175" fmla="*/ 113562 h 1157500"/>
              <a:gd name="connsiteX176" fmla="*/ 10888594 w 12192000"/>
              <a:gd name="connsiteY176" fmla="*/ 121439 h 1157500"/>
              <a:gd name="connsiteX177" fmla="*/ 10967891 w 12192000"/>
              <a:gd name="connsiteY177" fmla="*/ 131083 h 1157500"/>
              <a:gd name="connsiteX178" fmla="*/ 11085076 w 12192000"/>
              <a:gd name="connsiteY178" fmla="*/ 150485 h 1157500"/>
              <a:gd name="connsiteX179" fmla="*/ 11172617 w 12192000"/>
              <a:gd name="connsiteY179" fmla="*/ 164976 h 1157500"/>
              <a:gd name="connsiteX180" fmla="*/ 11281340 w 12192000"/>
              <a:gd name="connsiteY180" fmla="*/ 184188 h 1157500"/>
              <a:gd name="connsiteX181" fmla="*/ 11406511 w 12192000"/>
              <a:gd name="connsiteY181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354069 w 12192000"/>
              <a:gd name="connsiteY139" fmla="*/ 112942 h 1157500"/>
              <a:gd name="connsiteX140" fmla="*/ 8358687 w 12192000"/>
              <a:gd name="connsiteY140" fmla="*/ 115393 h 1157500"/>
              <a:gd name="connsiteX141" fmla="*/ 8433385 w 12192000"/>
              <a:gd name="connsiteY141" fmla="*/ 99669 h 1157500"/>
              <a:gd name="connsiteX142" fmla="*/ 8533779 w 12192000"/>
              <a:gd name="connsiteY142" fmla="*/ 98374 h 1157500"/>
              <a:gd name="connsiteX143" fmla="*/ 8632833 w 12192000"/>
              <a:gd name="connsiteY143" fmla="*/ 100532 h 1157500"/>
              <a:gd name="connsiteX144" fmla="*/ 8668523 w 12192000"/>
              <a:gd name="connsiteY144" fmla="*/ 102979 h 1157500"/>
              <a:gd name="connsiteX145" fmla="*/ 8732893 w 12192000"/>
              <a:gd name="connsiteY145" fmla="*/ 99991 h 1157500"/>
              <a:gd name="connsiteX146" fmla="*/ 8764071 w 12192000"/>
              <a:gd name="connsiteY146" fmla="*/ 94587 h 1157500"/>
              <a:gd name="connsiteX147" fmla="*/ 8767004 w 12192000"/>
              <a:gd name="connsiteY147" fmla="*/ 91519 h 1157500"/>
              <a:gd name="connsiteX148" fmla="*/ 8772553 w 12192000"/>
              <a:gd name="connsiteY148" fmla="*/ 90314 h 1157500"/>
              <a:gd name="connsiteX149" fmla="*/ 8787201 w 12192000"/>
              <a:gd name="connsiteY149" fmla="*/ 92033 h 1157500"/>
              <a:gd name="connsiteX150" fmla="*/ 8792624 w 12192000"/>
              <a:gd name="connsiteY150" fmla="*/ 93503 h 1157500"/>
              <a:gd name="connsiteX151" fmla="*/ 8800741 w 12192000"/>
              <a:gd name="connsiteY151" fmla="*/ 93897 h 1157500"/>
              <a:gd name="connsiteX152" fmla="*/ 8800966 w 12192000"/>
              <a:gd name="connsiteY152" fmla="*/ 93645 h 1157500"/>
              <a:gd name="connsiteX153" fmla="*/ 8808513 w 12192000"/>
              <a:gd name="connsiteY153" fmla="*/ 94530 h 1157500"/>
              <a:gd name="connsiteX154" fmla="*/ 8845110 w 12192000"/>
              <a:gd name="connsiteY154" fmla="*/ 102179 h 1157500"/>
              <a:gd name="connsiteX155" fmla="*/ 9026654 w 12192000"/>
              <a:gd name="connsiteY155" fmla="*/ 93420 h 1157500"/>
              <a:gd name="connsiteX156" fmla="*/ 9088505 w 12192000"/>
              <a:gd name="connsiteY156" fmla="*/ 113002 h 1157500"/>
              <a:gd name="connsiteX157" fmla="*/ 9203241 w 12192000"/>
              <a:gd name="connsiteY157" fmla="*/ 111713 h 1157500"/>
              <a:gd name="connsiteX158" fmla="*/ 9415584 w 12192000"/>
              <a:gd name="connsiteY158" fmla="*/ 157156 h 1157500"/>
              <a:gd name="connsiteX159" fmla="*/ 9505102 w 12192000"/>
              <a:gd name="connsiteY159" fmla="*/ 141042 h 1157500"/>
              <a:gd name="connsiteX160" fmla="*/ 9643040 w 12192000"/>
              <a:gd name="connsiteY160" fmla="*/ 158233 h 1157500"/>
              <a:gd name="connsiteX161" fmla="*/ 9762999 w 12192000"/>
              <a:gd name="connsiteY161" fmla="*/ 162623 h 1157500"/>
              <a:gd name="connsiteX162" fmla="*/ 9776183 w 12192000"/>
              <a:gd name="connsiteY162" fmla="*/ 162191 h 1157500"/>
              <a:gd name="connsiteX163" fmla="*/ 9780532 w 12192000"/>
              <a:gd name="connsiteY163" fmla="*/ 155823 h 1157500"/>
              <a:gd name="connsiteX164" fmla="*/ 9910588 w 12192000"/>
              <a:gd name="connsiteY164" fmla="*/ 154327 h 1157500"/>
              <a:gd name="connsiteX165" fmla="*/ 9924173 w 12192000"/>
              <a:gd name="connsiteY165" fmla="*/ 158591 h 1157500"/>
              <a:gd name="connsiteX166" fmla="*/ 10010969 w 12192000"/>
              <a:gd name="connsiteY166" fmla="*/ 155802 h 1157500"/>
              <a:gd name="connsiteX167" fmla="*/ 10070699 w 12192000"/>
              <a:gd name="connsiteY167" fmla="*/ 157854 h 1157500"/>
              <a:gd name="connsiteX168" fmla="*/ 10155104 w 12192000"/>
              <a:gd name="connsiteY168" fmla="*/ 151613 h 1157500"/>
              <a:gd name="connsiteX169" fmla="*/ 10250982 w 12192000"/>
              <a:gd name="connsiteY169" fmla="*/ 128642 h 1157500"/>
              <a:gd name="connsiteX170" fmla="*/ 10322829 w 12192000"/>
              <a:gd name="connsiteY170" fmla="*/ 145475 h 1157500"/>
              <a:gd name="connsiteX171" fmla="*/ 10448511 w 12192000"/>
              <a:gd name="connsiteY171" fmla="*/ 127195 h 1157500"/>
              <a:gd name="connsiteX172" fmla="*/ 10561157 w 12192000"/>
              <a:gd name="connsiteY172" fmla="*/ 108661 h 1157500"/>
              <a:gd name="connsiteX173" fmla="*/ 10629093 w 12192000"/>
              <a:gd name="connsiteY173" fmla="*/ 120997 h 1157500"/>
              <a:gd name="connsiteX174" fmla="*/ 10801598 w 12192000"/>
              <a:gd name="connsiteY174" fmla="*/ 113562 h 1157500"/>
              <a:gd name="connsiteX175" fmla="*/ 10888594 w 12192000"/>
              <a:gd name="connsiteY175" fmla="*/ 121439 h 1157500"/>
              <a:gd name="connsiteX176" fmla="*/ 10967891 w 12192000"/>
              <a:gd name="connsiteY176" fmla="*/ 131083 h 1157500"/>
              <a:gd name="connsiteX177" fmla="*/ 11085076 w 12192000"/>
              <a:gd name="connsiteY177" fmla="*/ 150485 h 1157500"/>
              <a:gd name="connsiteX178" fmla="*/ 11172617 w 12192000"/>
              <a:gd name="connsiteY178" fmla="*/ 164976 h 1157500"/>
              <a:gd name="connsiteX179" fmla="*/ 11281340 w 12192000"/>
              <a:gd name="connsiteY179" fmla="*/ 184188 h 1157500"/>
              <a:gd name="connsiteX180" fmla="*/ 11406511 w 12192000"/>
              <a:gd name="connsiteY180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354069 w 12192000"/>
              <a:gd name="connsiteY139" fmla="*/ 112942 h 1157500"/>
              <a:gd name="connsiteX140" fmla="*/ 8433385 w 12192000"/>
              <a:gd name="connsiteY140" fmla="*/ 99669 h 1157500"/>
              <a:gd name="connsiteX141" fmla="*/ 8533779 w 12192000"/>
              <a:gd name="connsiteY141" fmla="*/ 98374 h 1157500"/>
              <a:gd name="connsiteX142" fmla="*/ 8632833 w 12192000"/>
              <a:gd name="connsiteY142" fmla="*/ 100532 h 1157500"/>
              <a:gd name="connsiteX143" fmla="*/ 8668523 w 12192000"/>
              <a:gd name="connsiteY143" fmla="*/ 102979 h 1157500"/>
              <a:gd name="connsiteX144" fmla="*/ 8732893 w 12192000"/>
              <a:gd name="connsiteY144" fmla="*/ 99991 h 1157500"/>
              <a:gd name="connsiteX145" fmla="*/ 8764071 w 12192000"/>
              <a:gd name="connsiteY145" fmla="*/ 94587 h 1157500"/>
              <a:gd name="connsiteX146" fmla="*/ 8767004 w 12192000"/>
              <a:gd name="connsiteY146" fmla="*/ 91519 h 1157500"/>
              <a:gd name="connsiteX147" fmla="*/ 8772553 w 12192000"/>
              <a:gd name="connsiteY147" fmla="*/ 90314 h 1157500"/>
              <a:gd name="connsiteX148" fmla="*/ 8787201 w 12192000"/>
              <a:gd name="connsiteY148" fmla="*/ 92033 h 1157500"/>
              <a:gd name="connsiteX149" fmla="*/ 8792624 w 12192000"/>
              <a:gd name="connsiteY149" fmla="*/ 93503 h 1157500"/>
              <a:gd name="connsiteX150" fmla="*/ 8800741 w 12192000"/>
              <a:gd name="connsiteY150" fmla="*/ 93897 h 1157500"/>
              <a:gd name="connsiteX151" fmla="*/ 8800966 w 12192000"/>
              <a:gd name="connsiteY151" fmla="*/ 93645 h 1157500"/>
              <a:gd name="connsiteX152" fmla="*/ 8808513 w 12192000"/>
              <a:gd name="connsiteY152" fmla="*/ 94530 h 1157500"/>
              <a:gd name="connsiteX153" fmla="*/ 8845110 w 12192000"/>
              <a:gd name="connsiteY153" fmla="*/ 102179 h 1157500"/>
              <a:gd name="connsiteX154" fmla="*/ 9026654 w 12192000"/>
              <a:gd name="connsiteY154" fmla="*/ 93420 h 1157500"/>
              <a:gd name="connsiteX155" fmla="*/ 9088505 w 12192000"/>
              <a:gd name="connsiteY155" fmla="*/ 113002 h 1157500"/>
              <a:gd name="connsiteX156" fmla="*/ 9203241 w 12192000"/>
              <a:gd name="connsiteY156" fmla="*/ 111713 h 1157500"/>
              <a:gd name="connsiteX157" fmla="*/ 9415584 w 12192000"/>
              <a:gd name="connsiteY157" fmla="*/ 157156 h 1157500"/>
              <a:gd name="connsiteX158" fmla="*/ 9505102 w 12192000"/>
              <a:gd name="connsiteY158" fmla="*/ 141042 h 1157500"/>
              <a:gd name="connsiteX159" fmla="*/ 9643040 w 12192000"/>
              <a:gd name="connsiteY159" fmla="*/ 158233 h 1157500"/>
              <a:gd name="connsiteX160" fmla="*/ 9762999 w 12192000"/>
              <a:gd name="connsiteY160" fmla="*/ 162623 h 1157500"/>
              <a:gd name="connsiteX161" fmla="*/ 9776183 w 12192000"/>
              <a:gd name="connsiteY161" fmla="*/ 162191 h 1157500"/>
              <a:gd name="connsiteX162" fmla="*/ 9780532 w 12192000"/>
              <a:gd name="connsiteY162" fmla="*/ 155823 h 1157500"/>
              <a:gd name="connsiteX163" fmla="*/ 9910588 w 12192000"/>
              <a:gd name="connsiteY163" fmla="*/ 154327 h 1157500"/>
              <a:gd name="connsiteX164" fmla="*/ 9924173 w 12192000"/>
              <a:gd name="connsiteY164" fmla="*/ 158591 h 1157500"/>
              <a:gd name="connsiteX165" fmla="*/ 10010969 w 12192000"/>
              <a:gd name="connsiteY165" fmla="*/ 155802 h 1157500"/>
              <a:gd name="connsiteX166" fmla="*/ 10070699 w 12192000"/>
              <a:gd name="connsiteY166" fmla="*/ 157854 h 1157500"/>
              <a:gd name="connsiteX167" fmla="*/ 10155104 w 12192000"/>
              <a:gd name="connsiteY167" fmla="*/ 151613 h 1157500"/>
              <a:gd name="connsiteX168" fmla="*/ 10250982 w 12192000"/>
              <a:gd name="connsiteY168" fmla="*/ 128642 h 1157500"/>
              <a:gd name="connsiteX169" fmla="*/ 10322829 w 12192000"/>
              <a:gd name="connsiteY169" fmla="*/ 145475 h 1157500"/>
              <a:gd name="connsiteX170" fmla="*/ 10448511 w 12192000"/>
              <a:gd name="connsiteY170" fmla="*/ 127195 h 1157500"/>
              <a:gd name="connsiteX171" fmla="*/ 10561157 w 12192000"/>
              <a:gd name="connsiteY171" fmla="*/ 108661 h 1157500"/>
              <a:gd name="connsiteX172" fmla="*/ 10629093 w 12192000"/>
              <a:gd name="connsiteY172" fmla="*/ 120997 h 1157500"/>
              <a:gd name="connsiteX173" fmla="*/ 10801598 w 12192000"/>
              <a:gd name="connsiteY173" fmla="*/ 113562 h 1157500"/>
              <a:gd name="connsiteX174" fmla="*/ 10888594 w 12192000"/>
              <a:gd name="connsiteY174" fmla="*/ 121439 h 1157500"/>
              <a:gd name="connsiteX175" fmla="*/ 10967891 w 12192000"/>
              <a:gd name="connsiteY175" fmla="*/ 131083 h 1157500"/>
              <a:gd name="connsiteX176" fmla="*/ 11085076 w 12192000"/>
              <a:gd name="connsiteY176" fmla="*/ 150485 h 1157500"/>
              <a:gd name="connsiteX177" fmla="*/ 11172617 w 12192000"/>
              <a:gd name="connsiteY177" fmla="*/ 164976 h 1157500"/>
              <a:gd name="connsiteX178" fmla="*/ 11281340 w 12192000"/>
              <a:gd name="connsiteY178" fmla="*/ 184188 h 1157500"/>
              <a:gd name="connsiteX179" fmla="*/ 11406511 w 12192000"/>
              <a:gd name="connsiteY179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346467 w 12192000"/>
              <a:gd name="connsiteY138" fmla="*/ 111024 h 1157500"/>
              <a:gd name="connsiteX139" fmla="*/ 8433385 w 12192000"/>
              <a:gd name="connsiteY139" fmla="*/ 99669 h 1157500"/>
              <a:gd name="connsiteX140" fmla="*/ 8533779 w 12192000"/>
              <a:gd name="connsiteY140" fmla="*/ 98374 h 1157500"/>
              <a:gd name="connsiteX141" fmla="*/ 8632833 w 12192000"/>
              <a:gd name="connsiteY141" fmla="*/ 100532 h 1157500"/>
              <a:gd name="connsiteX142" fmla="*/ 8668523 w 12192000"/>
              <a:gd name="connsiteY142" fmla="*/ 102979 h 1157500"/>
              <a:gd name="connsiteX143" fmla="*/ 8732893 w 12192000"/>
              <a:gd name="connsiteY143" fmla="*/ 99991 h 1157500"/>
              <a:gd name="connsiteX144" fmla="*/ 8764071 w 12192000"/>
              <a:gd name="connsiteY144" fmla="*/ 94587 h 1157500"/>
              <a:gd name="connsiteX145" fmla="*/ 8767004 w 12192000"/>
              <a:gd name="connsiteY145" fmla="*/ 91519 h 1157500"/>
              <a:gd name="connsiteX146" fmla="*/ 8772553 w 12192000"/>
              <a:gd name="connsiteY146" fmla="*/ 90314 h 1157500"/>
              <a:gd name="connsiteX147" fmla="*/ 8787201 w 12192000"/>
              <a:gd name="connsiteY147" fmla="*/ 92033 h 1157500"/>
              <a:gd name="connsiteX148" fmla="*/ 8792624 w 12192000"/>
              <a:gd name="connsiteY148" fmla="*/ 93503 h 1157500"/>
              <a:gd name="connsiteX149" fmla="*/ 8800741 w 12192000"/>
              <a:gd name="connsiteY149" fmla="*/ 93897 h 1157500"/>
              <a:gd name="connsiteX150" fmla="*/ 8800966 w 12192000"/>
              <a:gd name="connsiteY150" fmla="*/ 93645 h 1157500"/>
              <a:gd name="connsiteX151" fmla="*/ 8808513 w 12192000"/>
              <a:gd name="connsiteY151" fmla="*/ 94530 h 1157500"/>
              <a:gd name="connsiteX152" fmla="*/ 8845110 w 12192000"/>
              <a:gd name="connsiteY152" fmla="*/ 102179 h 1157500"/>
              <a:gd name="connsiteX153" fmla="*/ 9026654 w 12192000"/>
              <a:gd name="connsiteY153" fmla="*/ 93420 h 1157500"/>
              <a:gd name="connsiteX154" fmla="*/ 9088505 w 12192000"/>
              <a:gd name="connsiteY154" fmla="*/ 113002 h 1157500"/>
              <a:gd name="connsiteX155" fmla="*/ 9203241 w 12192000"/>
              <a:gd name="connsiteY155" fmla="*/ 111713 h 1157500"/>
              <a:gd name="connsiteX156" fmla="*/ 9415584 w 12192000"/>
              <a:gd name="connsiteY156" fmla="*/ 157156 h 1157500"/>
              <a:gd name="connsiteX157" fmla="*/ 9505102 w 12192000"/>
              <a:gd name="connsiteY157" fmla="*/ 141042 h 1157500"/>
              <a:gd name="connsiteX158" fmla="*/ 9643040 w 12192000"/>
              <a:gd name="connsiteY158" fmla="*/ 158233 h 1157500"/>
              <a:gd name="connsiteX159" fmla="*/ 9762999 w 12192000"/>
              <a:gd name="connsiteY159" fmla="*/ 162623 h 1157500"/>
              <a:gd name="connsiteX160" fmla="*/ 9776183 w 12192000"/>
              <a:gd name="connsiteY160" fmla="*/ 162191 h 1157500"/>
              <a:gd name="connsiteX161" fmla="*/ 9780532 w 12192000"/>
              <a:gd name="connsiteY161" fmla="*/ 155823 h 1157500"/>
              <a:gd name="connsiteX162" fmla="*/ 9910588 w 12192000"/>
              <a:gd name="connsiteY162" fmla="*/ 154327 h 1157500"/>
              <a:gd name="connsiteX163" fmla="*/ 9924173 w 12192000"/>
              <a:gd name="connsiteY163" fmla="*/ 158591 h 1157500"/>
              <a:gd name="connsiteX164" fmla="*/ 10010969 w 12192000"/>
              <a:gd name="connsiteY164" fmla="*/ 155802 h 1157500"/>
              <a:gd name="connsiteX165" fmla="*/ 10070699 w 12192000"/>
              <a:gd name="connsiteY165" fmla="*/ 157854 h 1157500"/>
              <a:gd name="connsiteX166" fmla="*/ 10155104 w 12192000"/>
              <a:gd name="connsiteY166" fmla="*/ 151613 h 1157500"/>
              <a:gd name="connsiteX167" fmla="*/ 10250982 w 12192000"/>
              <a:gd name="connsiteY167" fmla="*/ 128642 h 1157500"/>
              <a:gd name="connsiteX168" fmla="*/ 10322829 w 12192000"/>
              <a:gd name="connsiteY168" fmla="*/ 145475 h 1157500"/>
              <a:gd name="connsiteX169" fmla="*/ 10448511 w 12192000"/>
              <a:gd name="connsiteY169" fmla="*/ 127195 h 1157500"/>
              <a:gd name="connsiteX170" fmla="*/ 10561157 w 12192000"/>
              <a:gd name="connsiteY170" fmla="*/ 108661 h 1157500"/>
              <a:gd name="connsiteX171" fmla="*/ 10629093 w 12192000"/>
              <a:gd name="connsiteY171" fmla="*/ 120997 h 1157500"/>
              <a:gd name="connsiteX172" fmla="*/ 10801598 w 12192000"/>
              <a:gd name="connsiteY172" fmla="*/ 113562 h 1157500"/>
              <a:gd name="connsiteX173" fmla="*/ 10888594 w 12192000"/>
              <a:gd name="connsiteY173" fmla="*/ 121439 h 1157500"/>
              <a:gd name="connsiteX174" fmla="*/ 10967891 w 12192000"/>
              <a:gd name="connsiteY174" fmla="*/ 131083 h 1157500"/>
              <a:gd name="connsiteX175" fmla="*/ 11085076 w 12192000"/>
              <a:gd name="connsiteY175" fmla="*/ 150485 h 1157500"/>
              <a:gd name="connsiteX176" fmla="*/ 11172617 w 12192000"/>
              <a:gd name="connsiteY176" fmla="*/ 164976 h 1157500"/>
              <a:gd name="connsiteX177" fmla="*/ 11281340 w 12192000"/>
              <a:gd name="connsiteY177" fmla="*/ 184188 h 1157500"/>
              <a:gd name="connsiteX178" fmla="*/ 11406511 w 12192000"/>
              <a:gd name="connsiteY178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184568 w 12192000"/>
              <a:gd name="connsiteY132" fmla="*/ 93990 h 1157500"/>
              <a:gd name="connsiteX133" fmla="*/ 8228227 w 12192000"/>
              <a:gd name="connsiteY133" fmla="*/ 105972 h 1157500"/>
              <a:gd name="connsiteX134" fmla="*/ 8237963 w 12192000"/>
              <a:gd name="connsiteY134" fmla="*/ 106996 h 1157500"/>
              <a:gd name="connsiteX135" fmla="*/ 8307239 w 12192000"/>
              <a:gd name="connsiteY135" fmla="*/ 94591 h 1157500"/>
              <a:gd name="connsiteX136" fmla="*/ 8339282 w 12192000"/>
              <a:gd name="connsiteY136" fmla="*/ 108942 h 1157500"/>
              <a:gd name="connsiteX137" fmla="*/ 8346156 w 12192000"/>
              <a:gd name="connsiteY137" fmla="*/ 111227 h 1157500"/>
              <a:gd name="connsiteX138" fmla="*/ 8433385 w 12192000"/>
              <a:gd name="connsiteY138" fmla="*/ 99669 h 1157500"/>
              <a:gd name="connsiteX139" fmla="*/ 8533779 w 12192000"/>
              <a:gd name="connsiteY139" fmla="*/ 98374 h 1157500"/>
              <a:gd name="connsiteX140" fmla="*/ 8632833 w 12192000"/>
              <a:gd name="connsiteY140" fmla="*/ 100532 h 1157500"/>
              <a:gd name="connsiteX141" fmla="*/ 8668523 w 12192000"/>
              <a:gd name="connsiteY141" fmla="*/ 102979 h 1157500"/>
              <a:gd name="connsiteX142" fmla="*/ 8732893 w 12192000"/>
              <a:gd name="connsiteY142" fmla="*/ 99991 h 1157500"/>
              <a:gd name="connsiteX143" fmla="*/ 8764071 w 12192000"/>
              <a:gd name="connsiteY143" fmla="*/ 94587 h 1157500"/>
              <a:gd name="connsiteX144" fmla="*/ 8767004 w 12192000"/>
              <a:gd name="connsiteY144" fmla="*/ 91519 h 1157500"/>
              <a:gd name="connsiteX145" fmla="*/ 8772553 w 12192000"/>
              <a:gd name="connsiteY145" fmla="*/ 90314 h 1157500"/>
              <a:gd name="connsiteX146" fmla="*/ 8787201 w 12192000"/>
              <a:gd name="connsiteY146" fmla="*/ 92033 h 1157500"/>
              <a:gd name="connsiteX147" fmla="*/ 8792624 w 12192000"/>
              <a:gd name="connsiteY147" fmla="*/ 93503 h 1157500"/>
              <a:gd name="connsiteX148" fmla="*/ 8800741 w 12192000"/>
              <a:gd name="connsiteY148" fmla="*/ 93897 h 1157500"/>
              <a:gd name="connsiteX149" fmla="*/ 8800966 w 12192000"/>
              <a:gd name="connsiteY149" fmla="*/ 93645 h 1157500"/>
              <a:gd name="connsiteX150" fmla="*/ 8808513 w 12192000"/>
              <a:gd name="connsiteY150" fmla="*/ 94530 h 1157500"/>
              <a:gd name="connsiteX151" fmla="*/ 8845110 w 12192000"/>
              <a:gd name="connsiteY151" fmla="*/ 102179 h 1157500"/>
              <a:gd name="connsiteX152" fmla="*/ 9026654 w 12192000"/>
              <a:gd name="connsiteY152" fmla="*/ 93420 h 1157500"/>
              <a:gd name="connsiteX153" fmla="*/ 9088505 w 12192000"/>
              <a:gd name="connsiteY153" fmla="*/ 113002 h 1157500"/>
              <a:gd name="connsiteX154" fmla="*/ 9203241 w 12192000"/>
              <a:gd name="connsiteY154" fmla="*/ 111713 h 1157500"/>
              <a:gd name="connsiteX155" fmla="*/ 9415584 w 12192000"/>
              <a:gd name="connsiteY155" fmla="*/ 157156 h 1157500"/>
              <a:gd name="connsiteX156" fmla="*/ 9505102 w 12192000"/>
              <a:gd name="connsiteY156" fmla="*/ 141042 h 1157500"/>
              <a:gd name="connsiteX157" fmla="*/ 9643040 w 12192000"/>
              <a:gd name="connsiteY157" fmla="*/ 158233 h 1157500"/>
              <a:gd name="connsiteX158" fmla="*/ 9762999 w 12192000"/>
              <a:gd name="connsiteY158" fmla="*/ 162623 h 1157500"/>
              <a:gd name="connsiteX159" fmla="*/ 9776183 w 12192000"/>
              <a:gd name="connsiteY159" fmla="*/ 162191 h 1157500"/>
              <a:gd name="connsiteX160" fmla="*/ 9780532 w 12192000"/>
              <a:gd name="connsiteY160" fmla="*/ 155823 h 1157500"/>
              <a:gd name="connsiteX161" fmla="*/ 9910588 w 12192000"/>
              <a:gd name="connsiteY161" fmla="*/ 154327 h 1157500"/>
              <a:gd name="connsiteX162" fmla="*/ 9924173 w 12192000"/>
              <a:gd name="connsiteY162" fmla="*/ 158591 h 1157500"/>
              <a:gd name="connsiteX163" fmla="*/ 10010969 w 12192000"/>
              <a:gd name="connsiteY163" fmla="*/ 155802 h 1157500"/>
              <a:gd name="connsiteX164" fmla="*/ 10070699 w 12192000"/>
              <a:gd name="connsiteY164" fmla="*/ 157854 h 1157500"/>
              <a:gd name="connsiteX165" fmla="*/ 10155104 w 12192000"/>
              <a:gd name="connsiteY165" fmla="*/ 151613 h 1157500"/>
              <a:gd name="connsiteX166" fmla="*/ 10250982 w 12192000"/>
              <a:gd name="connsiteY166" fmla="*/ 128642 h 1157500"/>
              <a:gd name="connsiteX167" fmla="*/ 10322829 w 12192000"/>
              <a:gd name="connsiteY167" fmla="*/ 145475 h 1157500"/>
              <a:gd name="connsiteX168" fmla="*/ 10448511 w 12192000"/>
              <a:gd name="connsiteY168" fmla="*/ 127195 h 1157500"/>
              <a:gd name="connsiteX169" fmla="*/ 10561157 w 12192000"/>
              <a:gd name="connsiteY169" fmla="*/ 108661 h 1157500"/>
              <a:gd name="connsiteX170" fmla="*/ 10629093 w 12192000"/>
              <a:gd name="connsiteY170" fmla="*/ 120997 h 1157500"/>
              <a:gd name="connsiteX171" fmla="*/ 10801598 w 12192000"/>
              <a:gd name="connsiteY171" fmla="*/ 113562 h 1157500"/>
              <a:gd name="connsiteX172" fmla="*/ 10888594 w 12192000"/>
              <a:gd name="connsiteY172" fmla="*/ 121439 h 1157500"/>
              <a:gd name="connsiteX173" fmla="*/ 10967891 w 12192000"/>
              <a:gd name="connsiteY173" fmla="*/ 131083 h 1157500"/>
              <a:gd name="connsiteX174" fmla="*/ 11085076 w 12192000"/>
              <a:gd name="connsiteY174" fmla="*/ 150485 h 1157500"/>
              <a:gd name="connsiteX175" fmla="*/ 11172617 w 12192000"/>
              <a:gd name="connsiteY175" fmla="*/ 164976 h 1157500"/>
              <a:gd name="connsiteX176" fmla="*/ 11281340 w 12192000"/>
              <a:gd name="connsiteY176" fmla="*/ 184188 h 1157500"/>
              <a:gd name="connsiteX177" fmla="*/ 11406511 w 12192000"/>
              <a:gd name="connsiteY177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96704 h 1157500"/>
              <a:gd name="connsiteX132" fmla="*/ 8228227 w 12192000"/>
              <a:gd name="connsiteY132" fmla="*/ 105972 h 1157500"/>
              <a:gd name="connsiteX133" fmla="*/ 8237963 w 12192000"/>
              <a:gd name="connsiteY133" fmla="*/ 106996 h 1157500"/>
              <a:gd name="connsiteX134" fmla="*/ 8307239 w 12192000"/>
              <a:gd name="connsiteY134" fmla="*/ 94591 h 1157500"/>
              <a:gd name="connsiteX135" fmla="*/ 8339282 w 12192000"/>
              <a:gd name="connsiteY135" fmla="*/ 108942 h 1157500"/>
              <a:gd name="connsiteX136" fmla="*/ 8346156 w 12192000"/>
              <a:gd name="connsiteY136" fmla="*/ 111227 h 1157500"/>
              <a:gd name="connsiteX137" fmla="*/ 8433385 w 12192000"/>
              <a:gd name="connsiteY137" fmla="*/ 99669 h 1157500"/>
              <a:gd name="connsiteX138" fmla="*/ 8533779 w 12192000"/>
              <a:gd name="connsiteY138" fmla="*/ 98374 h 1157500"/>
              <a:gd name="connsiteX139" fmla="*/ 8632833 w 12192000"/>
              <a:gd name="connsiteY139" fmla="*/ 100532 h 1157500"/>
              <a:gd name="connsiteX140" fmla="*/ 8668523 w 12192000"/>
              <a:gd name="connsiteY140" fmla="*/ 102979 h 1157500"/>
              <a:gd name="connsiteX141" fmla="*/ 8732893 w 12192000"/>
              <a:gd name="connsiteY141" fmla="*/ 99991 h 1157500"/>
              <a:gd name="connsiteX142" fmla="*/ 8764071 w 12192000"/>
              <a:gd name="connsiteY142" fmla="*/ 94587 h 1157500"/>
              <a:gd name="connsiteX143" fmla="*/ 8767004 w 12192000"/>
              <a:gd name="connsiteY143" fmla="*/ 91519 h 1157500"/>
              <a:gd name="connsiteX144" fmla="*/ 8772553 w 12192000"/>
              <a:gd name="connsiteY144" fmla="*/ 90314 h 1157500"/>
              <a:gd name="connsiteX145" fmla="*/ 8787201 w 12192000"/>
              <a:gd name="connsiteY145" fmla="*/ 92033 h 1157500"/>
              <a:gd name="connsiteX146" fmla="*/ 8792624 w 12192000"/>
              <a:gd name="connsiteY146" fmla="*/ 93503 h 1157500"/>
              <a:gd name="connsiteX147" fmla="*/ 8800741 w 12192000"/>
              <a:gd name="connsiteY147" fmla="*/ 93897 h 1157500"/>
              <a:gd name="connsiteX148" fmla="*/ 8800966 w 12192000"/>
              <a:gd name="connsiteY148" fmla="*/ 93645 h 1157500"/>
              <a:gd name="connsiteX149" fmla="*/ 8808513 w 12192000"/>
              <a:gd name="connsiteY149" fmla="*/ 94530 h 1157500"/>
              <a:gd name="connsiteX150" fmla="*/ 8845110 w 12192000"/>
              <a:gd name="connsiteY150" fmla="*/ 102179 h 1157500"/>
              <a:gd name="connsiteX151" fmla="*/ 9026654 w 12192000"/>
              <a:gd name="connsiteY151" fmla="*/ 93420 h 1157500"/>
              <a:gd name="connsiteX152" fmla="*/ 9088505 w 12192000"/>
              <a:gd name="connsiteY152" fmla="*/ 113002 h 1157500"/>
              <a:gd name="connsiteX153" fmla="*/ 9203241 w 12192000"/>
              <a:gd name="connsiteY153" fmla="*/ 111713 h 1157500"/>
              <a:gd name="connsiteX154" fmla="*/ 9415584 w 12192000"/>
              <a:gd name="connsiteY154" fmla="*/ 157156 h 1157500"/>
              <a:gd name="connsiteX155" fmla="*/ 9505102 w 12192000"/>
              <a:gd name="connsiteY155" fmla="*/ 141042 h 1157500"/>
              <a:gd name="connsiteX156" fmla="*/ 9643040 w 12192000"/>
              <a:gd name="connsiteY156" fmla="*/ 158233 h 1157500"/>
              <a:gd name="connsiteX157" fmla="*/ 9762999 w 12192000"/>
              <a:gd name="connsiteY157" fmla="*/ 162623 h 1157500"/>
              <a:gd name="connsiteX158" fmla="*/ 9776183 w 12192000"/>
              <a:gd name="connsiteY158" fmla="*/ 162191 h 1157500"/>
              <a:gd name="connsiteX159" fmla="*/ 9780532 w 12192000"/>
              <a:gd name="connsiteY159" fmla="*/ 155823 h 1157500"/>
              <a:gd name="connsiteX160" fmla="*/ 9910588 w 12192000"/>
              <a:gd name="connsiteY160" fmla="*/ 154327 h 1157500"/>
              <a:gd name="connsiteX161" fmla="*/ 9924173 w 12192000"/>
              <a:gd name="connsiteY161" fmla="*/ 158591 h 1157500"/>
              <a:gd name="connsiteX162" fmla="*/ 10010969 w 12192000"/>
              <a:gd name="connsiteY162" fmla="*/ 155802 h 1157500"/>
              <a:gd name="connsiteX163" fmla="*/ 10070699 w 12192000"/>
              <a:gd name="connsiteY163" fmla="*/ 157854 h 1157500"/>
              <a:gd name="connsiteX164" fmla="*/ 10155104 w 12192000"/>
              <a:gd name="connsiteY164" fmla="*/ 151613 h 1157500"/>
              <a:gd name="connsiteX165" fmla="*/ 10250982 w 12192000"/>
              <a:gd name="connsiteY165" fmla="*/ 128642 h 1157500"/>
              <a:gd name="connsiteX166" fmla="*/ 10322829 w 12192000"/>
              <a:gd name="connsiteY166" fmla="*/ 145475 h 1157500"/>
              <a:gd name="connsiteX167" fmla="*/ 10448511 w 12192000"/>
              <a:gd name="connsiteY167" fmla="*/ 127195 h 1157500"/>
              <a:gd name="connsiteX168" fmla="*/ 10561157 w 12192000"/>
              <a:gd name="connsiteY168" fmla="*/ 108661 h 1157500"/>
              <a:gd name="connsiteX169" fmla="*/ 10629093 w 12192000"/>
              <a:gd name="connsiteY169" fmla="*/ 120997 h 1157500"/>
              <a:gd name="connsiteX170" fmla="*/ 10801598 w 12192000"/>
              <a:gd name="connsiteY170" fmla="*/ 113562 h 1157500"/>
              <a:gd name="connsiteX171" fmla="*/ 10888594 w 12192000"/>
              <a:gd name="connsiteY171" fmla="*/ 121439 h 1157500"/>
              <a:gd name="connsiteX172" fmla="*/ 10967891 w 12192000"/>
              <a:gd name="connsiteY172" fmla="*/ 131083 h 1157500"/>
              <a:gd name="connsiteX173" fmla="*/ 11085076 w 12192000"/>
              <a:gd name="connsiteY173" fmla="*/ 150485 h 1157500"/>
              <a:gd name="connsiteX174" fmla="*/ 11172617 w 12192000"/>
              <a:gd name="connsiteY174" fmla="*/ 164976 h 1157500"/>
              <a:gd name="connsiteX175" fmla="*/ 11281340 w 12192000"/>
              <a:gd name="connsiteY175" fmla="*/ 184188 h 1157500"/>
              <a:gd name="connsiteX176" fmla="*/ 11406511 w 12192000"/>
              <a:gd name="connsiteY17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396084 w 12192000"/>
              <a:gd name="connsiteY93" fmla="*/ 321836 h 1157500"/>
              <a:gd name="connsiteX94" fmla="*/ 5414292 w 12192000"/>
              <a:gd name="connsiteY94" fmla="*/ 314431 h 1157500"/>
              <a:gd name="connsiteX95" fmla="*/ 5487276 w 12192000"/>
              <a:gd name="connsiteY95" fmla="*/ 300918 h 1157500"/>
              <a:gd name="connsiteX96" fmla="*/ 5612716 w 12192000"/>
              <a:gd name="connsiteY96" fmla="*/ 301686 h 1157500"/>
              <a:gd name="connsiteX97" fmla="*/ 5864813 w 12192000"/>
              <a:gd name="connsiteY97" fmla="*/ 251420 h 1157500"/>
              <a:gd name="connsiteX98" fmla="*/ 6151392 w 12192000"/>
              <a:gd name="connsiteY98" fmla="*/ 219300 h 1157500"/>
              <a:gd name="connsiteX99" fmla="*/ 6209396 w 12192000"/>
              <a:gd name="connsiteY99" fmla="*/ 214037 h 1157500"/>
              <a:gd name="connsiteX100" fmla="*/ 6269898 w 12192000"/>
              <a:gd name="connsiteY100" fmla="*/ 219868 h 1157500"/>
              <a:gd name="connsiteX101" fmla="*/ 6352373 w 12192000"/>
              <a:gd name="connsiteY101" fmla="*/ 202729 h 1157500"/>
              <a:gd name="connsiteX102" fmla="*/ 6353759 w 12192000"/>
              <a:gd name="connsiteY102" fmla="*/ 202703 h 1157500"/>
              <a:gd name="connsiteX103" fmla="*/ 6363346 w 12192000"/>
              <a:gd name="connsiteY103" fmla="*/ 190268 h 1157500"/>
              <a:gd name="connsiteX104" fmla="*/ 6400681 w 12192000"/>
              <a:gd name="connsiteY104" fmla="*/ 197970 h 1157500"/>
              <a:gd name="connsiteX105" fmla="*/ 6402041 w 12192000"/>
              <a:gd name="connsiteY105" fmla="*/ 200641 h 1157500"/>
              <a:gd name="connsiteX106" fmla="*/ 6502019 w 12192000"/>
              <a:gd name="connsiteY106" fmla="*/ 192356 h 1157500"/>
              <a:gd name="connsiteX107" fmla="*/ 6518229 w 12192000"/>
              <a:gd name="connsiteY107" fmla="*/ 191407 h 1157500"/>
              <a:gd name="connsiteX108" fmla="*/ 6595639 w 12192000"/>
              <a:gd name="connsiteY108" fmla="*/ 168164 h 1157500"/>
              <a:gd name="connsiteX109" fmla="*/ 6692265 w 12192000"/>
              <a:gd name="connsiteY109" fmla="*/ 164829 h 1157500"/>
              <a:gd name="connsiteX110" fmla="*/ 6697219 w 12192000"/>
              <a:gd name="connsiteY110" fmla="*/ 165301 h 1157500"/>
              <a:gd name="connsiteX111" fmla="*/ 6713656 w 12192000"/>
              <a:gd name="connsiteY111" fmla="*/ 153600 h 1157500"/>
              <a:gd name="connsiteX112" fmla="*/ 6714383 w 12192000"/>
              <a:gd name="connsiteY112" fmla="*/ 150425 h 1157500"/>
              <a:gd name="connsiteX113" fmla="*/ 6774793 w 12192000"/>
              <a:gd name="connsiteY113" fmla="*/ 159713 h 1157500"/>
              <a:gd name="connsiteX114" fmla="*/ 6782112 w 12192000"/>
              <a:gd name="connsiteY114" fmla="*/ 155255 h 1157500"/>
              <a:gd name="connsiteX115" fmla="*/ 6878958 w 12192000"/>
              <a:gd name="connsiteY115" fmla="*/ 180824 h 1157500"/>
              <a:gd name="connsiteX116" fmla="*/ 6894439 w 12192000"/>
              <a:gd name="connsiteY116" fmla="*/ 177642 h 1157500"/>
              <a:gd name="connsiteX117" fmla="*/ 6963220 w 12192000"/>
              <a:gd name="connsiteY117" fmla="*/ 167304 h 1157500"/>
              <a:gd name="connsiteX118" fmla="*/ 6976706 w 12192000"/>
              <a:gd name="connsiteY118" fmla="*/ 170894 h 1157500"/>
              <a:gd name="connsiteX119" fmla="*/ 6987064 w 12192000"/>
              <a:gd name="connsiteY119" fmla="*/ 160402 h 1157500"/>
              <a:gd name="connsiteX120" fmla="*/ 7058714 w 12192000"/>
              <a:gd name="connsiteY120" fmla="*/ 175992 h 1157500"/>
              <a:gd name="connsiteX121" fmla="*/ 7060499 w 12192000"/>
              <a:gd name="connsiteY121" fmla="*/ 176063 h 1157500"/>
              <a:gd name="connsiteX122" fmla="*/ 7176563 w 12192000"/>
              <a:gd name="connsiteY122" fmla="*/ 173244 h 1157500"/>
              <a:gd name="connsiteX123" fmla="*/ 7205529 w 12192000"/>
              <a:gd name="connsiteY123" fmla="*/ 181011 h 1157500"/>
              <a:gd name="connsiteX124" fmla="*/ 7310118 w 12192000"/>
              <a:gd name="connsiteY124" fmla="*/ 162605 h 1157500"/>
              <a:gd name="connsiteX125" fmla="*/ 7673859 w 12192000"/>
              <a:gd name="connsiteY125" fmla="*/ 150336 h 1157500"/>
              <a:gd name="connsiteX126" fmla="*/ 7692748 w 12192000"/>
              <a:gd name="connsiteY126" fmla="*/ 161537 h 1157500"/>
              <a:gd name="connsiteX127" fmla="*/ 7756672 w 12192000"/>
              <a:gd name="connsiteY127" fmla="*/ 157372 h 1157500"/>
              <a:gd name="connsiteX128" fmla="*/ 7974189 w 12192000"/>
              <a:gd name="connsiteY128" fmla="*/ 154819 h 1157500"/>
              <a:gd name="connsiteX129" fmla="*/ 8101969 w 12192000"/>
              <a:gd name="connsiteY129" fmla="*/ 144495 h 1157500"/>
              <a:gd name="connsiteX130" fmla="*/ 8106826 w 12192000"/>
              <a:gd name="connsiteY130" fmla="*/ 139853 h 1157500"/>
              <a:gd name="connsiteX131" fmla="*/ 8162058 w 12192000"/>
              <a:gd name="connsiteY131" fmla="*/ 117907 h 1157500"/>
              <a:gd name="connsiteX132" fmla="*/ 8228227 w 12192000"/>
              <a:gd name="connsiteY132" fmla="*/ 105972 h 1157500"/>
              <a:gd name="connsiteX133" fmla="*/ 8237963 w 12192000"/>
              <a:gd name="connsiteY133" fmla="*/ 106996 h 1157500"/>
              <a:gd name="connsiteX134" fmla="*/ 8307239 w 12192000"/>
              <a:gd name="connsiteY134" fmla="*/ 94591 h 1157500"/>
              <a:gd name="connsiteX135" fmla="*/ 8339282 w 12192000"/>
              <a:gd name="connsiteY135" fmla="*/ 108942 h 1157500"/>
              <a:gd name="connsiteX136" fmla="*/ 8346156 w 12192000"/>
              <a:gd name="connsiteY136" fmla="*/ 111227 h 1157500"/>
              <a:gd name="connsiteX137" fmla="*/ 8433385 w 12192000"/>
              <a:gd name="connsiteY137" fmla="*/ 99669 h 1157500"/>
              <a:gd name="connsiteX138" fmla="*/ 8533779 w 12192000"/>
              <a:gd name="connsiteY138" fmla="*/ 98374 h 1157500"/>
              <a:gd name="connsiteX139" fmla="*/ 8632833 w 12192000"/>
              <a:gd name="connsiteY139" fmla="*/ 100532 h 1157500"/>
              <a:gd name="connsiteX140" fmla="*/ 8668523 w 12192000"/>
              <a:gd name="connsiteY140" fmla="*/ 102979 h 1157500"/>
              <a:gd name="connsiteX141" fmla="*/ 8732893 w 12192000"/>
              <a:gd name="connsiteY141" fmla="*/ 99991 h 1157500"/>
              <a:gd name="connsiteX142" fmla="*/ 8764071 w 12192000"/>
              <a:gd name="connsiteY142" fmla="*/ 94587 h 1157500"/>
              <a:gd name="connsiteX143" fmla="*/ 8767004 w 12192000"/>
              <a:gd name="connsiteY143" fmla="*/ 91519 h 1157500"/>
              <a:gd name="connsiteX144" fmla="*/ 8772553 w 12192000"/>
              <a:gd name="connsiteY144" fmla="*/ 90314 h 1157500"/>
              <a:gd name="connsiteX145" fmla="*/ 8787201 w 12192000"/>
              <a:gd name="connsiteY145" fmla="*/ 92033 h 1157500"/>
              <a:gd name="connsiteX146" fmla="*/ 8792624 w 12192000"/>
              <a:gd name="connsiteY146" fmla="*/ 93503 h 1157500"/>
              <a:gd name="connsiteX147" fmla="*/ 8800741 w 12192000"/>
              <a:gd name="connsiteY147" fmla="*/ 93897 h 1157500"/>
              <a:gd name="connsiteX148" fmla="*/ 8800966 w 12192000"/>
              <a:gd name="connsiteY148" fmla="*/ 93645 h 1157500"/>
              <a:gd name="connsiteX149" fmla="*/ 8808513 w 12192000"/>
              <a:gd name="connsiteY149" fmla="*/ 94530 h 1157500"/>
              <a:gd name="connsiteX150" fmla="*/ 8845110 w 12192000"/>
              <a:gd name="connsiteY150" fmla="*/ 102179 h 1157500"/>
              <a:gd name="connsiteX151" fmla="*/ 9026654 w 12192000"/>
              <a:gd name="connsiteY151" fmla="*/ 93420 h 1157500"/>
              <a:gd name="connsiteX152" fmla="*/ 9088505 w 12192000"/>
              <a:gd name="connsiteY152" fmla="*/ 113002 h 1157500"/>
              <a:gd name="connsiteX153" fmla="*/ 9203241 w 12192000"/>
              <a:gd name="connsiteY153" fmla="*/ 111713 h 1157500"/>
              <a:gd name="connsiteX154" fmla="*/ 9415584 w 12192000"/>
              <a:gd name="connsiteY154" fmla="*/ 157156 h 1157500"/>
              <a:gd name="connsiteX155" fmla="*/ 9505102 w 12192000"/>
              <a:gd name="connsiteY155" fmla="*/ 141042 h 1157500"/>
              <a:gd name="connsiteX156" fmla="*/ 9643040 w 12192000"/>
              <a:gd name="connsiteY156" fmla="*/ 158233 h 1157500"/>
              <a:gd name="connsiteX157" fmla="*/ 9762999 w 12192000"/>
              <a:gd name="connsiteY157" fmla="*/ 162623 h 1157500"/>
              <a:gd name="connsiteX158" fmla="*/ 9776183 w 12192000"/>
              <a:gd name="connsiteY158" fmla="*/ 162191 h 1157500"/>
              <a:gd name="connsiteX159" fmla="*/ 9780532 w 12192000"/>
              <a:gd name="connsiteY159" fmla="*/ 155823 h 1157500"/>
              <a:gd name="connsiteX160" fmla="*/ 9910588 w 12192000"/>
              <a:gd name="connsiteY160" fmla="*/ 154327 h 1157500"/>
              <a:gd name="connsiteX161" fmla="*/ 9924173 w 12192000"/>
              <a:gd name="connsiteY161" fmla="*/ 158591 h 1157500"/>
              <a:gd name="connsiteX162" fmla="*/ 10010969 w 12192000"/>
              <a:gd name="connsiteY162" fmla="*/ 155802 h 1157500"/>
              <a:gd name="connsiteX163" fmla="*/ 10070699 w 12192000"/>
              <a:gd name="connsiteY163" fmla="*/ 157854 h 1157500"/>
              <a:gd name="connsiteX164" fmla="*/ 10155104 w 12192000"/>
              <a:gd name="connsiteY164" fmla="*/ 151613 h 1157500"/>
              <a:gd name="connsiteX165" fmla="*/ 10250982 w 12192000"/>
              <a:gd name="connsiteY165" fmla="*/ 128642 h 1157500"/>
              <a:gd name="connsiteX166" fmla="*/ 10322829 w 12192000"/>
              <a:gd name="connsiteY166" fmla="*/ 145475 h 1157500"/>
              <a:gd name="connsiteX167" fmla="*/ 10448511 w 12192000"/>
              <a:gd name="connsiteY167" fmla="*/ 127195 h 1157500"/>
              <a:gd name="connsiteX168" fmla="*/ 10561157 w 12192000"/>
              <a:gd name="connsiteY168" fmla="*/ 108661 h 1157500"/>
              <a:gd name="connsiteX169" fmla="*/ 10629093 w 12192000"/>
              <a:gd name="connsiteY169" fmla="*/ 120997 h 1157500"/>
              <a:gd name="connsiteX170" fmla="*/ 10801598 w 12192000"/>
              <a:gd name="connsiteY170" fmla="*/ 113562 h 1157500"/>
              <a:gd name="connsiteX171" fmla="*/ 10888594 w 12192000"/>
              <a:gd name="connsiteY171" fmla="*/ 121439 h 1157500"/>
              <a:gd name="connsiteX172" fmla="*/ 10967891 w 12192000"/>
              <a:gd name="connsiteY172" fmla="*/ 131083 h 1157500"/>
              <a:gd name="connsiteX173" fmla="*/ 11085076 w 12192000"/>
              <a:gd name="connsiteY173" fmla="*/ 150485 h 1157500"/>
              <a:gd name="connsiteX174" fmla="*/ 11172617 w 12192000"/>
              <a:gd name="connsiteY174" fmla="*/ 164976 h 1157500"/>
              <a:gd name="connsiteX175" fmla="*/ 11281340 w 12192000"/>
              <a:gd name="connsiteY175" fmla="*/ 184188 h 1157500"/>
              <a:gd name="connsiteX176" fmla="*/ 11406511 w 12192000"/>
              <a:gd name="connsiteY176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14292 w 12192000"/>
              <a:gd name="connsiteY93" fmla="*/ 314431 h 1157500"/>
              <a:gd name="connsiteX94" fmla="*/ 5487276 w 12192000"/>
              <a:gd name="connsiteY94" fmla="*/ 300918 h 1157500"/>
              <a:gd name="connsiteX95" fmla="*/ 5612716 w 12192000"/>
              <a:gd name="connsiteY95" fmla="*/ 301686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12716 w 12192000"/>
              <a:gd name="connsiteY95" fmla="*/ 301686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59695 w 12192000"/>
              <a:gd name="connsiteY90" fmla="*/ 324044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359642 w 12192000"/>
              <a:gd name="connsiteY91" fmla="*/ 334143 h 1157500"/>
              <a:gd name="connsiteX92" fmla="*/ 5372918 w 12192000"/>
              <a:gd name="connsiteY92" fmla="*/ 330402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359642 w 12192000"/>
              <a:gd name="connsiteY91" fmla="*/ 334143 h 1157500"/>
              <a:gd name="connsiteX92" fmla="*/ 5399423 w 12192000"/>
              <a:gd name="connsiteY92" fmla="*/ 383411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99423 w 12192000"/>
              <a:gd name="connsiteY92" fmla="*/ 383411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39235 w 12192000"/>
              <a:gd name="connsiteY17" fmla="*/ 324425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55138 w 12192000"/>
              <a:gd name="connsiteY17" fmla="*/ 335027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  <a:gd name="connsiteX0" fmla="*/ 11488370 w 12192000"/>
              <a:gd name="connsiteY0" fmla="*/ 200200 h 1157500"/>
              <a:gd name="connsiteX1" fmla="*/ 11736204 w 12192000"/>
              <a:gd name="connsiteY1" fmla="*/ 277509 h 1157500"/>
              <a:gd name="connsiteX2" fmla="*/ 11705740 w 12192000"/>
              <a:gd name="connsiteY2" fmla="*/ 250993 h 1157500"/>
              <a:gd name="connsiteX3" fmla="*/ 11819139 w 12192000"/>
              <a:gd name="connsiteY3" fmla="*/ 304143 h 1157500"/>
              <a:gd name="connsiteX4" fmla="*/ 11835615 w 12192000"/>
              <a:gd name="connsiteY4" fmla="*/ 305790 h 1157500"/>
              <a:gd name="connsiteX5" fmla="*/ 11980134 w 12192000"/>
              <a:gd name="connsiteY5" fmla="*/ 321911 h 1157500"/>
              <a:gd name="connsiteX6" fmla="*/ 12174576 w 12192000"/>
              <a:gd name="connsiteY6" fmla="*/ 376108 h 1157500"/>
              <a:gd name="connsiteX7" fmla="*/ 12192000 w 12192000"/>
              <a:gd name="connsiteY7" fmla="*/ 379233 h 1157500"/>
              <a:gd name="connsiteX8" fmla="*/ 12192000 w 12192000"/>
              <a:gd name="connsiteY8" fmla="*/ 1157500 h 1157500"/>
              <a:gd name="connsiteX9" fmla="*/ 0 w 12192000"/>
              <a:gd name="connsiteY9" fmla="*/ 1157500 h 1157500"/>
              <a:gd name="connsiteX10" fmla="*/ 0 w 12192000"/>
              <a:gd name="connsiteY10" fmla="*/ 483545 h 1157500"/>
              <a:gd name="connsiteX11" fmla="*/ 5331 w 12192000"/>
              <a:gd name="connsiteY11" fmla="*/ 482797 h 1157500"/>
              <a:gd name="connsiteX12" fmla="*/ 39902 w 12192000"/>
              <a:gd name="connsiteY12" fmla="*/ 472284 h 1157500"/>
              <a:gd name="connsiteX13" fmla="*/ 117880 w 12192000"/>
              <a:gd name="connsiteY13" fmla="*/ 420956 h 1157500"/>
              <a:gd name="connsiteX14" fmla="*/ 238140 w 12192000"/>
              <a:gd name="connsiteY14" fmla="*/ 379297 h 1157500"/>
              <a:gd name="connsiteX15" fmla="*/ 249589 w 12192000"/>
              <a:gd name="connsiteY15" fmla="*/ 379517 h 1157500"/>
              <a:gd name="connsiteX16" fmla="*/ 296963 w 12192000"/>
              <a:gd name="connsiteY16" fmla="*/ 356102 h 1157500"/>
              <a:gd name="connsiteX17" fmla="*/ 355138 w 12192000"/>
              <a:gd name="connsiteY17" fmla="*/ 335027 h 1157500"/>
              <a:gd name="connsiteX18" fmla="*/ 447152 w 12192000"/>
              <a:gd name="connsiteY18" fmla="*/ 327423 h 1157500"/>
              <a:gd name="connsiteX19" fmla="*/ 475247 w 12192000"/>
              <a:gd name="connsiteY19" fmla="*/ 336714 h 1157500"/>
              <a:gd name="connsiteX20" fmla="*/ 477967 w 12192000"/>
              <a:gd name="connsiteY20" fmla="*/ 337960 h 1157500"/>
              <a:gd name="connsiteX21" fmla="*/ 703732 w 12192000"/>
              <a:gd name="connsiteY21" fmla="*/ 316599 h 1157500"/>
              <a:gd name="connsiteX22" fmla="*/ 853391 w 12192000"/>
              <a:gd name="connsiteY22" fmla="*/ 303591 h 1157500"/>
              <a:gd name="connsiteX23" fmla="*/ 925332 w 12192000"/>
              <a:gd name="connsiteY23" fmla="*/ 298686 h 1157500"/>
              <a:gd name="connsiteX24" fmla="*/ 941286 w 12192000"/>
              <a:gd name="connsiteY24" fmla="*/ 288932 h 1157500"/>
              <a:gd name="connsiteX25" fmla="*/ 950845 w 12192000"/>
              <a:gd name="connsiteY25" fmla="*/ 286595 h 1157500"/>
              <a:gd name="connsiteX26" fmla="*/ 953292 w 12192000"/>
              <a:gd name="connsiteY26" fmla="*/ 280892 h 1157500"/>
              <a:gd name="connsiteX27" fmla="*/ 967499 w 12192000"/>
              <a:gd name="connsiteY27" fmla="*/ 273760 h 1157500"/>
              <a:gd name="connsiteX28" fmla="*/ 1069267 w 12192000"/>
              <a:gd name="connsiteY28" fmla="*/ 262766 h 1157500"/>
              <a:gd name="connsiteX29" fmla="*/ 1138407 w 12192000"/>
              <a:gd name="connsiteY29" fmla="*/ 246567 h 1157500"/>
              <a:gd name="connsiteX30" fmla="*/ 1164931 w 12192000"/>
              <a:gd name="connsiteY30" fmla="*/ 238622 h 1157500"/>
              <a:gd name="connsiteX31" fmla="*/ 1211622 w 12192000"/>
              <a:gd name="connsiteY31" fmla="*/ 220676 h 1157500"/>
              <a:gd name="connsiteX32" fmla="*/ 1274567 w 12192000"/>
              <a:gd name="connsiteY32" fmla="*/ 203380 h 1157500"/>
              <a:gd name="connsiteX33" fmla="*/ 1325029 w 12192000"/>
              <a:gd name="connsiteY33" fmla="*/ 207937 h 1157500"/>
              <a:gd name="connsiteX34" fmla="*/ 1356805 w 12192000"/>
              <a:gd name="connsiteY34" fmla="*/ 203622 h 1157500"/>
              <a:gd name="connsiteX35" fmla="*/ 1468752 w 12192000"/>
              <a:gd name="connsiteY35" fmla="*/ 214604 h 1157500"/>
              <a:gd name="connsiteX36" fmla="*/ 1650750 w 12192000"/>
              <a:gd name="connsiteY36" fmla="*/ 165090 h 1157500"/>
              <a:gd name="connsiteX37" fmla="*/ 1655056 w 12192000"/>
              <a:gd name="connsiteY37" fmla="*/ 172106 h 1157500"/>
              <a:gd name="connsiteX38" fmla="*/ 1683220 w 12192000"/>
              <a:gd name="connsiteY38" fmla="*/ 169652 h 1157500"/>
              <a:gd name="connsiteX39" fmla="*/ 1685599 w 12192000"/>
              <a:gd name="connsiteY39" fmla="*/ 165388 h 1157500"/>
              <a:gd name="connsiteX40" fmla="*/ 1735783 w 12192000"/>
              <a:gd name="connsiteY40" fmla="*/ 177400 h 1157500"/>
              <a:gd name="connsiteX41" fmla="*/ 1797102 w 12192000"/>
              <a:gd name="connsiteY41" fmla="*/ 182289 h 1157500"/>
              <a:gd name="connsiteX42" fmla="*/ 1845638 w 12192000"/>
              <a:gd name="connsiteY42" fmla="*/ 163774 h 1157500"/>
              <a:gd name="connsiteX43" fmla="*/ 1848980 w 12192000"/>
              <a:gd name="connsiteY43" fmla="*/ 167516 h 1157500"/>
              <a:gd name="connsiteX44" fmla="*/ 1880587 w 12192000"/>
              <a:gd name="connsiteY44" fmla="*/ 165506 h 1157500"/>
              <a:gd name="connsiteX45" fmla="*/ 1995803 w 12192000"/>
              <a:gd name="connsiteY45" fmla="*/ 131847 h 1157500"/>
              <a:gd name="connsiteX46" fmla="*/ 2057448 w 12192000"/>
              <a:gd name="connsiteY46" fmla="*/ 128650 h 1157500"/>
              <a:gd name="connsiteX47" fmla="*/ 2119088 w 12192000"/>
              <a:gd name="connsiteY47" fmla="*/ 113508 h 1157500"/>
              <a:gd name="connsiteX48" fmla="*/ 2138831 w 12192000"/>
              <a:gd name="connsiteY48" fmla="*/ 116194 h 1157500"/>
              <a:gd name="connsiteX49" fmla="*/ 2214259 w 12192000"/>
              <a:gd name="connsiteY49" fmla="*/ 110542 h 1157500"/>
              <a:gd name="connsiteX50" fmla="*/ 2264911 w 12192000"/>
              <a:gd name="connsiteY50" fmla="*/ 101639 h 1157500"/>
              <a:gd name="connsiteX51" fmla="*/ 2454058 w 12192000"/>
              <a:gd name="connsiteY51" fmla="*/ 67266 h 1157500"/>
              <a:gd name="connsiteX52" fmla="*/ 2534188 w 12192000"/>
              <a:gd name="connsiteY52" fmla="*/ 63730 h 1157500"/>
              <a:gd name="connsiteX53" fmla="*/ 2616912 w 12192000"/>
              <a:gd name="connsiteY53" fmla="*/ 44757 h 1157500"/>
              <a:gd name="connsiteX54" fmla="*/ 2698592 w 12192000"/>
              <a:gd name="connsiteY54" fmla="*/ 35873 h 1157500"/>
              <a:gd name="connsiteX55" fmla="*/ 2891953 w 12192000"/>
              <a:gd name="connsiteY55" fmla="*/ 28541 h 1157500"/>
              <a:gd name="connsiteX56" fmla="*/ 3052621 w 12192000"/>
              <a:gd name="connsiteY56" fmla="*/ 7598 h 1157500"/>
              <a:gd name="connsiteX57" fmla="*/ 3145220 w 12192000"/>
              <a:gd name="connsiteY57" fmla="*/ 9845 h 1157500"/>
              <a:gd name="connsiteX58" fmla="*/ 3233309 w 12192000"/>
              <a:gd name="connsiteY58" fmla="*/ 2536 h 1157500"/>
              <a:gd name="connsiteX59" fmla="*/ 3320851 w 12192000"/>
              <a:gd name="connsiteY59" fmla="*/ 12470 h 1157500"/>
              <a:gd name="connsiteX60" fmla="*/ 3394552 w 12192000"/>
              <a:gd name="connsiteY60" fmla="*/ 31847 h 1157500"/>
              <a:gd name="connsiteX61" fmla="*/ 3462252 w 12192000"/>
              <a:gd name="connsiteY61" fmla="*/ 62214 h 1157500"/>
              <a:gd name="connsiteX62" fmla="*/ 3504799 w 12192000"/>
              <a:gd name="connsiteY62" fmla="*/ 86931 h 1157500"/>
              <a:gd name="connsiteX63" fmla="*/ 3568807 w 12192000"/>
              <a:gd name="connsiteY63" fmla="*/ 78125 h 1157500"/>
              <a:gd name="connsiteX64" fmla="*/ 3571993 w 12192000"/>
              <a:gd name="connsiteY64" fmla="*/ 80673 h 1157500"/>
              <a:gd name="connsiteX65" fmla="*/ 3590879 w 12192000"/>
              <a:gd name="connsiteY65" fmla="*/ 93683 h 1157500"/>
              <a:gd name="connsiteX66" fmla="*/ 3623973 w 12192000"/>
              <a:gd name="connsiteY66" fmla="*/ 86652 h 1157500"/>
              <a:gd name="connsiteX67" fmla="*/ 3636728 w 12192000"/>
              <a:gd name="connsiteY67" fmla="*/ 91587 h 1157500"/>
              <a:gd name="connsiteX68" fmla="*/ 3676976 w 12192000"/>
              <a:gd name="connsiteY68" fmla="*/ 90168 h 1157500"/>
              <a:gd name="connsiteX69" fmla="*/ 3722653 w 12192000"/>
              <a:gd name="connsiteY69" fmla="*/ 108931 h 1157500"/>
              <a:gd name="connsiteX70" fmla="*/ 3775112 w 12192000"/>
              <a:gd name="connsiteY70" fmla="*/ 92538 h 1157500"/>
              <a:gd name="connsiteX71" fmla="*/ 3932956 w 12192000"/>
              <a:gd name="connsiteY71" fmla="*/ 115905 h 1157500"/>
              <a:gd name="connsiteX72" fmla="*/ 4100593 w 12192000"/>
              <a:gd name="connsiteY72" fmla="*/ 157402 h 1157500"/>
              <a:gd name="connsiteX73" fmla="*/ 4316364 w 12192000"/>
              <a:gd name="connsiteY73" fmla="*/ 171021 h 1157500"/>
              <a:gd name="connsiteX74" fmla="*/ 4387387 w 12192000"/>
              <a:gd name="connsiteY74" fmla="*/ 157928 h 1157500"/>
              <a:gd name="connsiteX75" fmla="*/ 4427957 w 12192000"/>
              <a:gd name="connsiteY75" fmla="*/ 171094 h 1157500"/>
              <a:gd name="connsiteX76" fmla="*/ 4502291 w 12192000"/>
              <a:gd name="connsiteY76" fmla="*/ 181765 h 1157500"/>
              <a:gd name="connsiteX77" fmla="*/ 4600771 w 12192000"/>
              <a:gd name="connsiteY77" fmla="*/ 205711 h 1157500"/>
              <a:gd name="connsiteX78" fmla="*/ 4644102 w 12192000"/>
              <a:gd name="connsiteY78" fmla="*/ 203931 h 1157500"/>
              <a:gd name="connsiteX79" fmla="*/ 4652752 w 12192000"/>
              <a:gd name="connsiteY79" fmla="*/ 204470 h 1157500"/>
              <a:gd name="connsiteX80" fmla="*/ 4652896 w 12192000"/>
              <a:gd name="connsiteY80" fmla="*/ 204854 h 1157500"/>
              <a:gd name="connsiteX81" fmla="*/ 4685303 w 12192000"/>
              <a:gd name="connsiteY81" fmla="*/ 206507 h 1157500"/>
              <a:gd name="connsiteX82" fmla="*/ 4690886 w 12192000"/>
              <a:gd name="connsiteY82" fmla="*/ 209335 h 1157500"/>
              <a:gd name="connsiteX83" fmla="*/ 4725430 w 12192000"/>
              <a:gd name="connsiteY83" fmla="*/ 232300 h 1157500"/>
              <a:gd name="connsiteX84" fmla="*/ 4800051 w 12192000"/>
              <a:gd name="connsiteY84" fmla="*/ 224667 h 1157500"/>
              <a:gd name="connsiteX85" fmla="*/ 4875115 w 12192000"/>
              <a:gd name="connsiteY85" fmla="*/ 257918 h 1157500"/>
              <a:gd name="connsiteX86" fmla="*/ 4936450 w 12192000"/>
              <a:gd name="connsiteY86" fmla="*/ 274470 h 1157500"/>
              <a:gd name="connsiteX87" fmla="*/ 5030961 w 12192000"/>
              <a:gd name="connsiteY87" fmla="*/ 299480 h 1157500"/>
              <a:gd name="connsiteX88" fmla="*/ 5082734 w 12192000"/>
              <a:gd name="connsiteY88" fmla="*/ 302149 h 1157500"/>
              <a:gd name="connsiteX89" fmla="*/ 5138799 w 12192000"/>
              <a:gd name="connsiteY89" fmla="*/ 297368 h 1157500"/>
              <a:gd name="connsiteX90" fmla="*/ 5233191 w 12192000"/>
              <a:gd name="connsiteY90" fmla="*/ 313442 h 1157500"/>
              <a:gd name="connsiteX91" fmla="*/ 5296032 w 12192000"/>
              <a:gd name="connsiteY91" fmla="*/ 318240 h 1157500"/>
              <a:gd name="connsiteX92" fmla="*/ 5378219 w 12192000"/>
              <a:gd name="connsiteY92" fmla="*/ 314499 h 1157500"/>
              <a:gd name="connsiteX93" fmla="*/ 5435496 w 12192000"/>
              <a:gd name="connsiteY93" fmla="*/ 314431 h 1157500"/>
              <a:gd name="connsiteX94" fmla="*/ 5487276 w 12192000"/>
              <a:gd name="connsiteY94" fmla="*/ 300918 h 1157500"/>
              <a:gd name="connsiteX95" fmla="*/ 5633920 w 12192000"/>
              <a:gd name="connsiteY95" fmla="*/ 291084 h 1157500"/>
              <a:gd name="connsiteX96" fmla="*/ 5864813 w 12192000"/>
              <a:gd name="connsiteY96" fmla="*/ 251420 h 1157500"/>
              <a:gd name="connsiteX97" fmla="*/ 6151392 w 12192000"/>
              <a:gd name="connsiteY97" fmla="*/ 219300 h 1157500"/>
              <a:gd name="connsiteX98" fmla="*/ 6209396 w 12192000"/>
              <a:gd name="connsiteY98" fmla="*/ 214037 h 1157500"/>
              <a:gd name="connsiteX99" fmla="*/ 6269898 w 12192000"/>
              <a:gd name="connsiteY99" fmla="*/ 219868 h 1157500"/>
              <a:gd name="connsiteX100" fmla="*/ 6352373 w 12192000"/>
              <a:gd name="connsiteY100" fmla="*/ 202729 h 1157500"/>
              <a:gd name="connsiteX101" fmla="*/ 6353759 w 12192000"/>
              <a:gd name="connsiteY101" fmla="*/ 202703 h 1157500"/>
              <a:gd name="connsiteX102" fmla="*/ 6363346 w 12192000"/>
              <a:gd name="connsiteY102" fmla="*/ 190268 h 1157500"/>
              <a:gd name="connsiteX103" fmla="*/ 6400681 w 12192000"/>
              <a:gd name="connsiteY103" fmla="*/ 197970 h 1157500"/>
              <a:gd name="connsiteX104" fmla="*/ 6402041 w 12192000"/>
              <a:gd name="connsiteY104" fmla="*/ 200641 h 1157500"/>
              <a:gd name="connsiteX105" fmla="*/ 6502019 w 12192000"/>
              <a:gd name="connsiteY105" fmla="*/ 192356 h 1157500"/>
              <a:gd name="connsiteX106" fmla="*/ 6518229 w 12192000"/>
              <a:gd name="connsiteY106" fmla="*/ 191407 h 1157500"/>
              <a:gd name="connsiteX107" fmla="*/ 6595639 w 12192000"/>
              <a:gd name="connsiteY107" fmla="*/ 168164 h 1157500"/>
              <a:gd name="connsiteX108" fmla="*/ 6692265 w 12192000"/>
              <a:gd name="connsiteY108" fmla="*/ 164829 h 1157500"/>
              <a:gd name="connsiteX109" fmla="*/ 6697219 w 12192000"/>
              <a:gd name="connsiteY109" fmla="*/ 165301 h 1157500"/>
              <a:gd name="connsiteX110" fmla="*/ 6713656 w 12192000"/>
              <a:gd name="connsiteY110" fmla="*/ 153600 h 1157500"/>
              <a:gd name="connsiteX111" fmla="*/ 6714383 w 12192000"/>
              <a:gd name="connsiteY111" fmla="*/ 150425 h 1157500"/>
              <a:gd name="connsiteX112" fmla="*/ 6774793 w 12192000"/>
              <a:gd name="connsiteY112" fmla="*/ 159713 h 1157500"/>
              <a:gd name="connsiteX113" fmla="*/ 6782112 w 12192000"/>
              <a:gd name="connsiteY113" fmla="*/ 155255 h 1157500"/>
              <a:gd name="connsiteX114" fmla="*/ 6878958 w 12192000"/>
              <a:gd name="connsiteY114" fmla="*/ 180824 h 1157500"/>
              <a:gd name="connsiteX115" fmla="*/ 6894439 w 12192000"/>
              <a:gd name="connsiteY115" fmla="*/ 177642 h 1157500"/>
              <a:gd name="connsiteX116" fmla="*/ 6963220 w 12192000"/>
              <a:gd name="connsiteY116" fmla="*/ 167304 h 1157500"/>
              <a:gd name="connsiteX117" fmla="*/ 6976706 w 12192000"/>
              <a:gd name="connsiteY117" fmla="*/ 170894 h 1157500"/>
              <a:gd name="connsiteX118" fmla="*/ 6987064 w 12192000"/>
              <a:gd name="connsiteY118" fmla="*/ 160402 h 1157500"/>
              <a:gd name="connsiteX119" fmla="*/ 7058714 w 12192000"/>
              <a:gd name="connsiteY119" fmla="*/ 175992 h 1157500"/>
              <a:gd name="connsiteX120" fmla="*/ 7060499 w 12192000"/>
              <a:gd name="connsiteY120" fmla="*/ 176063 h 1157500"/>
              <a:gd name="connsiteX121" fmla="*/ 7176563 w 12192000"/>
              <a:gd name="connsiteY121" fmla="*/ 173244 h 1157500"/>
              <a:gd name="connsiteX122" fmla="*/ 7205529 w 12192000"/>
              <a:gd name="connsiteY122" fmla="*/ 181011 h 1157500"/>
              <a:gd name="connsiteX123" fmla="*/ 7310118 w 12192000"/>
              <a:gd name="connsiteY123" fmla="*/ 162605 h 1157500"/>
              <a:gd name="connsiteX124" fmla="*/ 7673859 w 12192000"/>
              <a:gd name="connsiteY124" fmla="*/ 150336 h 1157500"/>
              <a:gd name="connsiteX125" fmla="*/ 7692748 w 12192000"/>
              <a:gd name="connsiteY125" fmla="*/ 161537 h 1157500"/>
              <a:gd name="connsiteX126" fmla="*/ 7756672 w 12192000"/>
              <a:gd name="connsiteY126" fmla="*/ 157372 h 1157500"/>
              <a:gd name="connsiteX127" fmla="*/ 7974189 w 12192000"/>
              <a:gd name="connsiteY127" fmla="*/ 154819 h 1157500"/>
              <a:gd name="connsiteX128" fmla="*/ 8101969 w 12192000"/>
              <a:gd name="connsiteY128" fmla="*/ 144495 h 1157500"/>
              <a:gd name="connsiteX129" fmla="*/ 8106826 w 12192000"/>
              <a:gd name="connsiteY129" fmla="*/ 139853 h 1157500"/>
              <a:gd name="connsiteX130" fmla="*/ 8162058 w 12192000"/>
              <a:gd name="connsiteY130" fmla="*/ 117907 h 1157500"/>
              <a:gd name="connsiteX131" fmla="*/ 8228227 w 12192000"/>
              <a:gd name="connsiteY131" fmla="*/ 105972 h 1157500"/>
              <a:gd name="connsiteX132" fmla="*/ 8237963 w 12192000"/>
              <a:gd name="connsiteY132" fmla="*/ 106996 h 1157500"/>
              <a:gd name="connsiteX133" fmla="*/ 8307239 w 12192000"/>
              <a:gd name="connsiteY133" fmla="*/ 94591 h 1157500"/>
              <a:gd name="connsiteX134" fmla="*/ 8339282 w 12192000"/>
              <a:gd name="connsiteY134" fmla="*/ 108942 h 1157500"/>
              <a:gd name="connsiteX135" fmla="*/ 8346156 w 12192000"/>
              <a:gd name="connsiteY135" fmla="*/ 111227 h 1157500"/>
              <a:gd name="connsiteX136" fmla="*/ 8433385 w 12192000"/>
              <a:gd name="connsiteY136" fmla="*/ 99669 h 1157500"/>
              <a:gd name="connsiteX137" fmla="*/ 8533779 w 12192000"/>
              <a:gd name="connsiteY137" fmla="*/ 98374 h 1157500"/>
              <a:gd name="connsiteX138" fmla="*/ 8632833 w 12192000"/>
              <a:gd name="connsiteY138" fmla="*/ 100532 h 1157500"/>
              <a:gd name="connsiteX139" fmla="*/ 8668523 w 12192000"/>
              <a:gd name="connsiteY139" fmla="*/ 102979 h 1157500"/>
              <a:gd name="connsiteX140" fmla="*/ 8732893 w 12192000"/>
              <a:gd name="connsiteY140" fmla="*/ 99991 h 1157500"/>
              <a:gd name="connsiteX141" fmla="*/ 8764071 w 12192000"/>
              <a:gd name="connsiteY141" fmla="*/ 94587 h 1157500"/>
              <a:gd name="connsiteX142" fmla="*/ 8767004 w 12192000"/>
              <a:gd name="connsiteY142" fmla="*/ 91519 h 1157500"/>
              <a:gd name="connsiteX143" fmla="*/ 8772553 w 12192000"/>
              <a:gd name="connsiteY143" fmla="*/ 90314 h 1157500"/>
              <a:gd name="connsiteX144" fmla="*/ 8787201 w 12192000"/>
              <a:gd name="connsiteY144" fmla="*/ 92033 h 1157500"/>
              <a:gd name="connsiteX145" fmla="*/ 8792624 w 12192000"/>
              <a:gd name="connsiteY145" fmla="*/ 93503 h 1157500"/>
              <a:gd name="connsiteX146" fmla="*/ 8800741 w 12192000"/>
              <a:gd name="connsiteY146" fmla="*/ 93897 h 1157500"/>
              <a:gd name="connsiteX147" fmla="*/ 8800966 w 12192000"/>
              <a:gd name="connsiteY147" fmla="*/ 93645 h 1157500"/>
              <a:gd name="connsiteX148" fmla="*/ 8808513 w 12192000"/>
              <a:gd name="connsiteY148" fmla="*/ 94530 h 1157500"/>
              <a:gd name="connsiteX149" fmla="*/ 8845110 w 12192000"/>
              <a:gd name="connsiteY149" fmla="*/ 102179 h 1157500"/>
              <a:gd name="connsiteX150" fmla="*/ 9026654 w 12192000"/>
              <a:gd name="connsiteY150" fmla="*/ 93420 h 1157500"/>
              <a:gd name="connsiteX151" fmla="*/ 9088505 w 12192000"/>
              <a:gd name="connsiteY151" fmla="*/ 113002 h 1157500"/>
              <a:gd name="connsiteX152" fmla="*/ 9203241 w 12192000"/>
              <a:gd name="connsiteY152" fmla="*/ 111713 h 1157500"/>
              <a:gd name="connsiteX153" fmla="*/ 9415584 w 12192000"/>
              <a:gd name="connsiteY153" fmla="*/ 157156 h 1157500"/>
              <a:gd name="connsiteX154" fmla="*/ 9505102 w 12192000"/>
              <a:gd name="connsiteY154" fmla="*/ 141042 h 1157500"/>
              <a:gd name="connsiteX155" fmla="*/ 9643040 w 12192000"/>
              <a:gd name="connsiteY155" fmla="*/ 158233 h 1157500"/>
              <a:gd name="connsiteX156" fmla="*/ 9762999 w 12192000"/>
              <a:gd name="connsiteY156" fmla="*/ 162623 h 1157500"/>
              <a:gd name="connsiteX157" fmla="*/ 9776183 w 12192000"/>
              <a:gd name="connsiteY157" fmla="*/ 162191 h 1157500"/>
              <a:gd name="connsiteX158" fmla="*/ 9780532 w 12192000"/>
              <a:gd name="connsiteY158" fmla="*/ 155823 h 1157500"/>
              <a:gd name="connsiteX159" fmla="*/ 9910588 w 12192000"/>
              <a:gd name="connsiteY159" fmla="*/ 154327 h 1157500"/>
              <a:gd name="connsiteX160" fmla="*/ 9924173 w 12192000"/>
              <a:gd name="connsiteY160" fmla="*/ 158591 h 1157500"/>
              <a:gd name="connsiteX161" fmla="*/ 10010969 w 12192000"/>
              <a:gd name="connsiteY161" fmla="*/ 155802 h 1157500"/>
              <a:gd name="connsiteX162" fmla="*/ 10070699 w 12192000"/>
              <a:gd name="connsiteY162" fmla="*/ 157854 h 1157500"/>
              <a:gd name="connsiteX163" fmla="*/ 10155104 w 12192000"/>
              <a:gd name="connsiteY163" fmla="*/ 151613 h 1157500"/>
              <a:gd name="connsiteX164" fmla="*/ 10250982 w 12192000"/>
              <a:gd name="connsiteY164" fmla="*/ 128642 h 1157500"/>
              <a:gd name="connsiteX165" fmla="*/ 10322829 w 12192000"/>
              <a:gd name="connsiteY165" fmla="*/ 145475 h 1157500"/>
              <a:gd name="connsiteX166" fmla="*/ 10448511 w 12192000"/>
              <a:gd name="connsiteY166" fmla="*/ 127195 h 1157500"/>
              <a:gd name="connsiteX167" fmla="*/ 10561157 w 12192000"/>
              <a:gd name="connsiteY167" fmla="*/ 108661 h 1157500"/>
              <a:gd name="connsiteX168" fmla="*/ 10629093 w 12192000"/>
              <a:gd name="connsiteY168" fmla="*/ 120997 h 1157500"/>
              <a:gd name="connsiteX169" fmla="*/ 10801598 w 12192000"/>
              <a:gd name="connsiteY169" fmla="*/ 113562 h 1157500"/>
              <a:gd name="connsiteX170" fmla="*/ 10888594 w 12192000"/>
              <a:gd name="connsiteY170" fmla="*/ 121439 h 1157500"/>
              <a:gd name="connsiteX171" fmla="*/ 10967891 w 12192000"/>
              <a:gd name="connsiteY171" fmla="*/ 131083 h 1157500"/>
              <a:gd name="connsiteX172" fmla="*/ 11085076 w 12192000"/>
              <a:gd name="connsiteY172" fmla="*/ 150485 h 1157500"/>
              <a:gd name="connsiteX173" fmla="*/ 11172617 w 12192000"/>
              <a:gd name="connsiteY173" fmla="*/ 164976 h 1157500"/>
              <a:gd name="connsiteX174" fmla="*/ 11281340 w 12192000"/>
              <a:gd name="connsiteY174" fmla="*/ 184188 h 1157500"/>
              <a:gd name="connsiteX175" fmla="*/ 11406511 w 12192000"/>
              <a:gd name="connsiteY175" fmla="*/ 187481 h 1157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</a:cxnLst>
            <a:rect l="l" t="t" r="r" b="b"/>
            <a:pathLst>
              <a:path w="12192000" h="1157500">
                <a:moveTo>
                  <a:pt x="11488370" y="200200"/>
                </a:moveTo>
                <a:lnTo>
                  <a:pt x="11736204" y="277509"/>
                </a:lnTo>
                <a:cubicBezTo>
                  <a:pt x="11744762" y="269148"/>
                  <a:pt x="11707920" y="238809"/>
                  <a:pt x="11705740" y="250993"/>
                </a:cubicBezTo>
                <a:cubicBezTo>
                  <a:pt x="11715219" y="247914"/>
                  <a:pt x="11817448" y="284212"/>
                  <a:pt x="11819139" y="304143"/>
                </a:cubicBezTo>
                <a:lnTo>
                  <a:pt x="11835615" y="305790"/>
                </a:lnTo>
                <a:lnTo>
                  <a:pt x="11980134" y="321911"/>
                </a:lnTo>
                <a:cubicBezTo>
                  <a:pt x="11999877" y="311225"/>
                  <a:pt x="12100908" y="358235"/>
                  <a:pt x="12174576" y="376108"/>
                </a:cubicBezTo>
                <a:lnTo>
                  <a:pt x="12192000" y="379233"/>
                </a:lnTo>
                <a:lnTo>
                  <a:pt x="12192000" y="1157500"/>
                </a:lnTo>
                <a:lnTo>
                  <a:pt x="0" y="1157500"/>
                </a:lnTo>
                <a:lnTo>
                  <a:pt x="0" y="483545"/>
                </a:lnTo>
                <a:lnTo>
                  <a:pt x="5331" y="482797"/>
                </a:lnTo>
                <a:cubicBezTo>
                  <a:pt x="18193" y="480278"/>
                  <a:pt x="30228" y="476931"/>
                  <a:pt x="39902" y="472284"/>
                </a:cubicBezTo>
                <a:lnTo>
                  <a:pt x="117880" y="420956"/>
                </a:lnTo>
                <a:lnTo>
                  <a:pt x="238140" y="379297"/>
                </a:lnTo>
                <a:lnTo>
                  <a:pt x="249589" y="379517"/>
                </a:lnTo>
                <a:lnTo>
                  <a:pt x="296963" y="356102"/>
                </a:lnTo>
                <a:cubicBezTo>
                  <a:pt x="312678" y="347064"/>
                  <a:pt x="343148" y="347396"/>
                  <a:pt x="355138" y="335027"/>
                </a:cubicBezTo>
                <a:cubicBezTo>
                  <a:pt x="389823" y="336420"/>
                  <a:pt x="430593" y="317899"/>
                  <a:pt x="447152" y="327423"/>
                </a:cubicBezTo>
                <a:cubicBezTo>
                  <a:pt x="455944" y="329357"/>
                  <a:pt x="465515" y="332702"/>
                  <a:pt x="475247" y="336714"/>
                </a:cubicBezTo>
                <a:lnTo>
                  <a:pt x="477967" y="337960"/>
                </a:lnTo>
                <a:lnTo>
                  <a:pt x="703732" y="316599"/>
                </a:lnTo>
                <a:cubicBezTo>
                  <a:pt x="746107" y="330820"/>
                  <a:pt x="806181" y="301331"/>
                  <a:pt x="853391" y="303591"/>
                </a:cubicBezTo>
                <a:cubicBezTo>
                  <a:pt x="890324" y="300606"/>
                  <a:pt x="911072" y="300861"/>
                  <a:pt x="925332" y="298686"/>
                </a:cubicBezTo>
                <a:lnTo>
                  <a:pt x="941286" y="288932"/>
                </a:lnTo>
                <a:lnTo>
                  <a:pt x="950845" y="286595"/>
                </a:lnTo>
                <a:lnTo>
                  <a:pt x="953292" y="280892"/>
                </a:lnTo>
                <a:lnTo>
                  <a:pt x="967499" y="273760"/>
                </a:lnTo>
                <a:cubicBezTo>
                  <a:pt x="986828" y="270739"/>
                  <a:pt x="1040782" y="267298"/>
                  <a:pt x="1069267" y="262766"/>
                </a:cubicBezTo>
                <a:cubicBezTo>
                  <a:pt x="1097752" y="258234"/>
                  <a:pt x="1122462" y="250591"/>
                  <a:pt x="1138407" y="246567"/>
                </a:cubicBezTo>
                <a:cubicBezTo>
                  <a:pt x="1144898" y="236958"/>
                  <a:pt x="1166843" y="249172"/>
                  <a:pt x="1164931" y="238622"/>
                </a:cubicBezTo>
                <a:cubicBezTo>
                  <a:pt x="1180564" y="246940"/>
                  <a:pt x="1196701" y="226601"/>
                  <a:pt x="1211622" y="220676"/>
                </a:cubicBezTo>
                <a:cubicBezTo>
                  <a:pt x="1223659" y="229216"/>
                  <a:pt x="1243095" y="208360"/>
                  <a:pt x="1274567" y="203380"/>
                </a:cubicBezTo>
                <a:cubicBezTo>
                  <a:pt x="1293468" y="201257"/>
                  <a:pt x="1311321" y="207897"/>
                  <a:pt x="1325029" y="207937"/>
                </a:cubicBezTo>
                <a:cubicBezTo>
                  <a:pt x="1338735" y="207977"/>
                  <a:pt x="1348238" y="198018"/>
                  <a:pt x="1356805" y="203622"/>
                </a:cubicBezTo>
                <a:cubicBezTo>
                  <a:pt x="1397191" y="219648"/>
                  <a:pt x="1434108" y="214432"/>
                  <a:pt x="1468752" y="214604"/>
                </a:cubicBezTo>
                <a:lnTo>
                  <a:pt x="1650750" y="165090"/>
                </a:lnTo>
                <a:cubicBezTo>
                  <a:pt x="1648963" y="168696"/>
                  <a:pt x="1647366" y="172646"/>
                  <a:pt x="1655056" y="172106"/>
                </a:cubicBezTo>
                <a:cubicBezTo>
                  <a:pt x="1671361" y="169178"/>
                  <a:pt x="1673472" y="184671"/>
                  <a:pt x="1683220" y="169652"/>
                </a:cubicBezTo>
                <a:lnTo>
                  <a:pt x="1685599" y="165388"/>
                </a:lnTo>
                <a:lnTo>
                  <a:pt x="1735783" y="177400"/>
                </a:lnTo>
                <a:cubicBezTo>
                  <a:pt x="1749257" y="166311"/>
                  <a:pt x="1765900" y="183563"/>
                  <a:pt x="1797102" y="182289"/>
                </a:cubicBezTo>
                <a:cubicBezTo>
                  <a:pt x="1811926" y="169557"/>
                  <a:pt x="1818113" y="181582"/>
                  <a:pt x="1845638" y="163774"/>
                </a:cubicBezTo>
                <a:cubicBezTo>
                  <a:pt x="1846487" y="165173"/>
                  <a:pt x="1847613" y="166431"/>
                  <a:pt x="1848980" y="167516"/>
                </a:cubicBezTo>
                <a:cubicBezTo>
                  <a:pt x="1856916" y="173813"/>
                  <a:pt x="1871067" y="172913"/>
                  <a:pt x="1880587" y="165506"/>
                </a:cubicBezTo>
                <a:cubicBezTo>
                  <a:pt x="1923931" y="141120"/>
                  <a:pt x="1960626" y="138988"/>
                  <a:pt x="1995803" y="131847"/>
                </a:cubicBezTo>
                <a:cubicBezTo>
                  <a:pt x="2035252" y="126138"/>
                  <a:pt x="2005733" y="152676"/>
                  <a:pt x="2057448" y="128650"/>
                </a:cubicBezTo>
                <a:lnTo>
                  <a:pt x="2119088" y="113508"/>
                </a:lnTo>
                <a:lnTo>
                  <a:pt x="2138831" y="116194"/>
                </a:lnTo>
                <a:lnTo>
                  <a:pt x="2214259" y="110542"/>
                </a:lnTo>
                <a:cubicBezTo>
                  <a:pt x="2231866" y="109392"/>
                  <a:pt x="2248895" y="106792"/>
                  <a:pt x="2264911" y="101639"/>
                </a:cubicBezTo>
                <a:lnTo>
                  <a:pt x="2454058" y="67266"/>
                </a:lnTo>
                <a:cubicBezTo>
                  <a:pt x="2493261" y="60995"/>
                  <a:pt x="2507044" y="67482"/>
                  <a:pt x="2534188" y="63730"/>
                </a:cubicBezTo>
                <a:cubicBezTo>
                  <a:pt x="2561369" y="55120"/>
                  <a:pt x="2595762" y="48572"/>
                  <a:pt x="2616912" y="44757"/>
                </a:cubicBezTo>
                <a:lnTo>
                  <a:pt x="2698592" y="35873"/>
                </a:lnTo>
                <a:lnTo>
                  <a:pt x="2891953" y="28541"/>
                </a:lnTo>
                <a:cubicBezTo>
                  <a:pt x="2950958" y="23829"/>
                  <a:pt x="3010410" y="10714"/>
                  <a:pt x="3052621" y="7598"/>
                </a:cubicBezTo>
                <a:lnTo>
                  <a:pt x="3145220" y="9845"/>
                </a:lnTo>
                <a:cubicBezTo>
                  <a:pt x="3177400" y="14393"/>
                  <a:pt x="3204801" y="-7157"/>
                  <a:pt x="3233309" y="2536"/>
                </a:cubicBezTo>
                <a:cubicBezTo>
                  <a:pt x="3255675" y="11382"/>
                  <a:pt x="3297066" y="6358"/>
                  <a:pt x="3320851" y="12470"/>
                </a:cubicBezTo>
                <a:cubicBezTo>
                  <a:pt x="3329831" y="24823"/>
                  <a:pt x="3377875" y="36659"/>
                  <a:pt x="3394552" y="31847"/>
                </a:cubicBezTo>
                <a:cubicBezTo>
                  <a:pt x="3429790" y="38762"/>
                  <a:pt x="3435943" y="56644"/>
                  <a:pt x="3462252" y="62214"/>
                </a:cubicBezTo>
                <a:lnTo>
                  <a:pt x="3504799" y="86931"/>
                </a:lnTo>
                <a:lnTo>
                  <a:pt x="3568807" y="78125"/>
                </a:lnTo>
                <a:lnTo>
                  <a:pt x="3571993" y="80673"/>
                </a:lnTo>
                <a:cubicBezTo>
                  <a:pt x="3578062" y="85577"/>
                  <a:pt x="3584192" y="90177"/>
                  <a:pt x="3590879" y="93683"/>
                </a:cubicBezTo>
                <a:cubicBezTo>
                  <a:pt x="3596400" y="74581"/>
                  <a:pt x="3611075" y="80458"/>
                  <a:pt x="3623973" y="86652"/>
                </a:cubicBezTo>
                <a:lnTo>
                  <a:pt x="3636728" y="91587"/>
                </a:lnTo>
                <a:lnTo>
                  <a:pt x="3676976" y="90168"/>
                </a:lnTo>
                <a:cubicBezTo>
                  <a:pt x="3705974" y="99624"/>
                  <a:pt x="3711759" y="100874"/>
                  <a:pt x="3722653" y="108931"/>
                </a:cubicBezTo>
                <a:lnTo>
                  <a:pt x="3775112" y="92538"/>
                </a:lnTo>
                <a:lnTo>
                  <a:pt x="3932956" y="115905"/>
                </a:lnTo>
                <a:cubicBezTo>
                  <a:pt x="3980745" y="126913"/>
                  <a:pt x="4055421" y="153801"/>
                  <a:pt x="4100593" y="157402"/>
                </a:cubicBezTo>
                <a:cubicBezTo>
                  <a:pt x="4235789" y="169247"/>
                  <a:pt x="4169239" y="181290"/>
                  <a:pt x="4316364" y="171021"/>
                </a:cubicBezTo>
                <a:cubicBezTo>
                  <a:pt x="4321343" y="166286"/>
                  <a:pt x="4381395" y="160379"/>
                  <a:pt x="4387387" y="157928"/>
                </a:cubicBezTo>
                <a:lnTo>
                  <a:pt x="4427957" y="171094"/>
                </a:lnTo>
                <a:lnTo>
                  <a:pt x="4502291" y="181765"/>
                </a:lnTo>
                <a:lnTo>
                  <a:pt x="4600771" y="205711"/>
                </a:lnTo>
                <a:cubicBezTo>
                  <a:pt x="4614771" y="204471"/>
                  <a:pt x="4629325" y="203819"/>
                  <a:pt x="4644102" y="203931"/>
                </a:cubicBezTo>
                <a:lnTo>
                  <a:pt x="4652752" y="204470"/>
                </a:lnTo>
                <a:cubicBezTo>
                  <a:pt x="4652799" y="204598"/>
                  <a:pt x="4652848" y="204725"/>
                  <a:pt x="4652896" y="204854"/>
                </a:cubicBezTo>
                <a:cubicBezTo>
                  <a:pt x="4658320" y="205194"/>
                  <a:pt x="4678972" y="205760"/>
                  <a:pt x="4685303" y="206507"/>
                </a:cubicBezTo>
                <a:lnTo>
                  <a:pt x="4690886" y="209335"/>
                </a:lnTo>
                <a:lnTo>
                  <a:pt x="4725430" y="232300"/>
                </a:lnTo>
                <a:cubicBezTo>
                  <a:pt x="4737427" y="225159"/>
                  <a:pt x="4775104" y="220398"/>
                  <a:pt x="4800051" y="224667"/>
                </a:cubicBezTo>
                <a:cubicBezTo>
                  <a:pt x="4824999" y="228938"/>
                  <a:pt x="4838104" y="248249"/>
                  <a:pt x="4875115" y="257918"/>
                </a:cubicBezTo>
                <a:cubicBezTo>
                  <a:pt x="4910396" y="265642"/>
                  <a:pt x="4896976" y="265648"/>
                  <a:pt x="4936450" y="274470"/>
                </a:cubicBezTo>
                <a:cubicBezTo>
                  <a:pt x="4977972" y="284707"/>
                  <a:pt x="4987604" y="292774"/>
                  <a:pt x="5030961" y="299480"/>
                </a:cubicBezTo>
                <a:cubicBezTo>
                  <a:pt x="5067269" y="317134"/>
                  <a:pt x="5060686" y="289647"/>
                  <a:pt x="5082734" y="302149"/>
                </a:cubicBezTo>
                <a:lnTo>
                  <a:pt x="5138799" y="297368"/>
                </a:lnTo>
                <a:cubicBezTo>
                  <a:pt x="5159783" y="297540"/>
                  <a:pt x="5206986" y="309963"/>
                  <a:pt x="5233191" y="313442"/>
                </a:cubicBezTo>
                <a:cubicBezTo>
                  <a:pt x="5259396" y="316921"/>
                  <a:pt x="5266342" y="319245"/>
                  <a:pt x="5296032" y="318240"/>
                </a:cubicBezTo>
                <a:lnTo>
                  <a:pt x="5378219" y="314499"/>
                </a:lnTo>
                <a:lnTo>
                  <a:pt x="5435496" y="314431"/>
                </a:lnTo>
                <a:cubicBezTo>
                  <a:pt x="5440487" y="310702"/>
                  <a:pt x="5483979" y="306621"/>
                  <a:pt x="5487276" y="300918"/>
                </a:cubicBezTo>
                <a:cubicBezTo>
                  <a:pt x="5545059" y="304954"/>
                  <a:pt x="5572672" y="291684"/>
                  <a:pt x="5633920" y="291084"/>
                </a:cubicBezTo>
                <a:cubicBezTo>
                  <a:pt x="5727905" y="302066"/>
                  <a:pt x="5706403" y="269471"/>
                  <a:pt x="5864813" y="251420"/>
                </a:cubicBezTo>
                <a:cubicBezTo>
                  <a:pt x="5919383" y="246198"/>
                  <a:pt x="6095366" y="228719"/>
                  <a:pt x="6151392" y="219300"/>
                </a:cubicBezTo>
                <a:cubicBezTo>
                  <a:pt x="6137061" y="185615"/>
                  <a:pt x="6183146" y="225405"/>
                  <a:pt x="6209396" y="214037"/>
                </a:cubicBezTo>
                <a:cubicBezTo>
                  <a:pt x="6229147" y="214131"/>
                  <a:pt x="6253887" y="216055"/>
                  <a:pt x="6269898" y="219868"/>
                </a:cubicBezTo>
                <a:cubicBezTo>
                  <a:pt x="6293728" y="217983"/>
                  <a:pt x="6338396" y="205590"/>
                  <a:pt x="6352373" y="202729"/>
                </a:cubicBezTo>
                <a:lnTo>
                  <a:pt x="6353759" y="202703"/>
                </a:lnTo>
                <a:lnTo>
                  <a:pt x="6363346" y="190268"/>
                </a:lnTo>
                <a:cubicBezTo>
                  <a:pt x="6374599" y="181828"/>
                  <a:pt x="6378877" y="199416"/>
                  <a:pt x="6400681" y="197970"/>
                </a:cubicBezTo>
                <a:lnTo>
                  <a:pt x="6402041" y="200641"/>
                </a:lnTo>
                <a:lnTo>
                  <a:pt x="6502019" y="192356"/>
                </a:lnTo>
                <a:cubicBezTo>
                  <a:pt x="6507553" y="192731"/>
                  <a:pt x="6513074" y="191400"/>
                  <a:pt x="6518229" y="191407"/>
                </a:cubicBezTo>
                <a:lnTo>
                  <a:pt x="6595639" y="168164"/>
                </a:lnTo>
                <a:cubicBezTo>
                  <a:pt x="6669524" y="198156"/>
                  <a:pt x="6631660" y="161331"/>
                  <a:pt x="6692265" y="164829"/>
                </a:cubicBezTo>
                <a:lnTo>
                  <a:pt x="6697219" y="165301"/>
                </a:lnTo>
                <a:lnTo>
                  <a:pt x="6713656" y="153600"/>
                </a:lnTo>
                <a:cubicBezTo>
                  <a:pt x="6713896" y="152540"/>
                  <a:pt x="6714141" y="151485"/>
                  <a:pt x="6714383" y="150425"/>
                </a:cubicBezTo>
                <a:lnTo>
                  <a:pt x="6774793" y="159713"/>
                </a:lnTo>
                <a:lnTo>
                  <a:pt x="6782112" y="155255"/>
                </a:lnTo>
                <a:lnTo>
                  <a:pt x="6878958" y="180824"/>
                </a:lnTo>
                <a:lnTo>
                  <a:pt x="6894439" y="177642"/>
                </a:lnTo>
                <a:lnTo>
                  <a:pt x="6963220" y="167304"/>
                </a:lnTo>
                <a:lnTo>
                  <a:pt x="6976706" y="170894"/>
                </a:lnTo>
                <a:lnTo>
                  <a:pt x="6987064" y="160402"/>
                </a:lnTo>
                <a:lnTo>
                  <a:pt x="7058714" y="175992"/>
                </a:lnTo>
                <a:lnTo>
                  <a:pt x="7060499" y="176063"/>
                </a:lnTo>
                <a:lnTo>
                  <a:pt x="7176563" y="173244"/>
                </a:lnTo>
                <a:lnTo>
                  <a:pt x="7205529" y="181011"/>
                </a:lnTo>
                <a:lnTo>
                  <a:pt x="7310118" y="162605"/>
                </a:lnTo>
                <a:cubicBezTo>
                  <a:pt x="7440488" y="155020"/>
                  <a:pt x="7553495" y="190594"/>
                  <a:pt x="7673859" y="150336"/>
                </a:cubicBezTo>
                <a:lnTo>
                  <a:pt x="7692748" y="161537"/>
                </a:lnTo>
                <a:lnTo>
                  <a:pt x="7756672" y="157372"/>
                </a:lnTo>
                <a:cubicBezTo>
                  <a:pt x="7852053" y="142628"/>
                  <a:pt x="7909958" y="134720"/>
                  <a:pt x="7974189" y="154819"/>
                </a:cubicBezTo>
                <a:cubicBezTo>
                  <a:pt x="8006066" y="151507"/>
                  <a:pt x="8083084" y="143894"/>
                  <a:pt x="8101969" y="144495"/>
                </a:cubicBezTo>
                <a:lnTo>
                  <a:pt x="8106826" y="139853"/>
                </a:lnTo>
                <a:lnTo>
                  <a:pt x="8162058" y="117907"/>
                </a:lnTo>
                <a:lnTo>
                  <a:pt x="8228227" y="105972"/>
                </a:lnTo>
                <a:lnTo>
                  <a:pt x="8237963" y="106996"/>
                </a:lnTo>
                <a:lnTo>
                  <a:pt x="8307239" y="94591"/>
                </a:lnTo>
                <a:cubicBezTo>
                  <a:pt x="8317233" y="99657"/>
                  <a:pt x="8327966" y="104511"/>
                  <a:pt x="8339282" y="108942"/>
                </a:cubicBezTo>
                <a:lnTo>
                  <a:pt x="8346156" y="111227"/>
                </a:lnTo>
                <a:lnTo>
                  <a:pt x="8433385" y="99669"/>
                </a:lnTo>
                <a:cubicBezTo>
                  <a:pt x="8472316" y="101247"/>
                  <a:pt x="8499361" y="82811"/>
                  <a:pt x="8533779" y="98374"/>
                </a:cubicBezTo>
                <a:cubicBezTo>
                  <a:pt x="8570237" y="99767"/>
                  <a:pt x="8602608" y="93069"/>
                  <a:pt x="8632833" y="100532"/>
                </a:cubicBezTo>
                <a:cubicBezTo>
                  <a:pt x="8646003" y="94698"/>
                  <a:pt x="8658069" y="92694"/>
                  <a:pt x="8668523" y="102979"/>
                </a:cubicBezTo>
                <a:cubicBezTo>
                  <a:pt x="8702829" y="101500"/>
                  <a:pt x="8712456" y="88079"/>
                  <a:pt x="8732893" y="99991"/>
                </a:cubicBezTo>
                <a:lnTo>
                  <a:pt x="8764071" y="94587"/>
                </a:lnTo>
                <a:lnTo>
                  <a:pt x="8767004" y="91519"/>
                </a:lnTo>
                <a:lnTo>
                  <a:pt x="8772553" y="90314"/>
                </a:lnTo>
                <a:lnTo>
                  <a:pt x="8787201" y="92033"/>
                </a:lnTo>
                <a:lnTo>
                  <a:pt x="8792624" y="93503"/>
                </a:lnTo>
                <a:cubicBezTo>
                  <a:pt x="8796395" y="94208"/>
                  <a:pt x="8798936" y="94282"/>
                  <a:pt x="8800741" y="93897"/>
                </a:cubicBezTo>
                <a:lnTo>
                  <a:pt x="8800966" y="93645"/>
                </a:lnTo>
                <a:lnTo>
                  <a:pt x="8808513" y="94530"/>
                </a:lnTo>
                <a:cubicBezTo>
                  <a:pt x="8821191" y="96625"/>
                  <a:pt x="8833467" y="99231"/>
                  <a:pt x="8845110" y="102179"/>
                </a:cubicBezTo>
                <a:cubicBezTo>
                  <a:pt x="8881467" y="101994"/>
                  <a:pt x="8986088" y="91616"/>
                  <a:pt x="9026654" y="93420"/>
                </a:cubicBezTo>
                <a:lnTo>
                  <a:pt x="9088505" y="113002"/>
                </a:lnTo>
                <a:cubicBezTo>
                  <a:pt x="9117936" y="116051"/>
                  <a:pt x="9140767" y="102079"/>
                  <a:pt x="9203241" y="111713"/>
                </a:cubicBezTo>
                <a:cubicBezTo>
                  <a:pt x="9263154" y="119774"/>
                  <a:pt x="9393882" y="148049"/>
                  <a:pt x="9415584" y="157156"/>
                </a:cubicBezTo>
                <a:cubicBezTo>
                  <a:pt x="9433796" y="161370"/>
                  <a:pt x="9514347" y="153402"/>
                  <a:pt x="9505102" y="141042"/>
                </a:cubicBezTo>
                <a:cubicBezTo>
                  <a:pt x="9558875" y="169244"/>
                  <a:pt x="9580546" y="143457"/>
                  <a:pt x="9643040" y="158233"/>
                </a:cubicBezTo>
                <a:lnTo>
                  <a:pt x="9762999" y="162623"/>
                </a:lnTo>
                <a:lnTo>
                  <a:pt x="9776183" y="162191"/>
                </a:lnTo>
                <a:lnTo>
                  <a:pt x="9780532" y="155823"/>
                </a:lnTo>
                <a:lnTo>
                  <a:pt x="9910588" y="154327"/>
                </a:lnTo>
                <a:lnTo>
                  <a:pt x="9924173" y="158591"/>
                </a:lnTo>
                <a:lnTo>
                  <a:pt x="10010969" y="155802"/>
                </a:lnTo>
                <a:lnTo>
                  <a:pt x="10070699" y="157854"/>
                </a:lnTo>
                <a:lnTo>
                  <a:pt x="10155104" y="151613"/>
                </a:lnTo>
                <a:lnTo>
                  <a:pt x="10250982" y="128642"/>
                </a:lnTo>
                <a:cubicBezTo>
                  <a:pt x="10282349" y="118521"/>
                  <a:pt x="10303555" y="153677"/>
                  <a:pt x="10322829" y="145475"/>
                </a:cubicBezTo>
                <a:cubicBezTo>
                  <a:pt x="10325794" y="135732"/>
                  <a:pt x="10439463" y="130373"/>
                  <a:pt x="10448511" y="127195"/>
                </a:cubicBezTo>
                <a:cubicBezTo>
                  <a:pt x="10480271" y="127883"/>
                  <a:pt x="10517412" y="101733"/>
                  <a:pt x="10561157" y="108661"/>
                </a:cubicBezTo>
                <a:cubicBezTo>
                  <a:pt x="10586930" y="103210"/>
                  <a:pt x="10622100" y="124655"/>
                  <a:pt x="10629093" y="120997"/>
                </a:cubicBezTo>
                <a:lnTo>
                  <a:pt x="10801598" y="113562"/>
                </a:lnTo>
                <a:lnTo>
                  <a:pt x="10888594" y="121439"/>
                </a:lnTo>
                <a:lnTo>
                  <a:pt x="10967891" y="131083"/>
                </a:lnTo>
                <a:lnTo>
                  <a:pt x="11085076" y="150485"/>
                </a:lnTo>
                <a:cubicBezTo>
                  <a:pt x="11115167" y="163174"/>
                  <a:pt x="11144456" y="147986"/>
                  <a:pt x="11172617" y="164976"/>
                </a:cubicBezTo>
                <a:cubicBezTo>
                  <a:pt x="11181525" y="157638"/>
                  <a:pt x="11267151" y="177614"/>
                  <a:pt x="11281340" y="184188"/>
                </a:cubicBezTo>
                <a:cubicBezTo>
                  <a:pt x="11290903" y="190213"/>
                  <a:pt x="11396426" y="186266"/>
                  <a:pt x="11406511" y="187481"/>
                </a:cubicBezTo>
              </a:path>
            </a:pathLst>
          </a:custGeom>
          <a:solidFill>
            <a:srgbClr val="82766A">
              <a:alpha val="15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E1555125-BA82-43D4-9A96-E388C567703C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7487" y="2011084"/>
            <a:ext cx="5754688" cy="358330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A4D12F89-F495-4B80-A78C-43CE52EC13FF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3977" y="2011083"/>
            <a:ext cx="5550536" cy="358330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2596B8C-6615-4BF6-8E65-D8DBAB93494A}"/>
              </a:ext>
            </a:extLst>
          </p:cNvPr>
          <p:cNvSpPr txBox="1"/>
          <p:nvPr/>
        </p:nvSpPr>
        <p:spPr>
          <a:xfrm>
            <a:off x="217487" y="904875"/>
            <a:ext cx="117570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Vengono</a:t>
            </a:r>
            <a:r>
              <a:rPr lang="en-US" dirty="0"/>
              <a:t> definite le </a:t>
            </a:r>
            <a:r>
              <a:rPr lang="en-US" dirty="0" err="1"/>
              <a:t>seguenti</a:t>
            </a:r>
            <a:r>
              <a:rPr lang="en-US" dirty="0"/>
              <a:t> </a:t>
            </a:r>
            <a:r>
              <a:rPr lang="en-US" dirty="0" err="1"/>
              <a:t>incertezze</a:t>
            </a:r>
            <a:r>
              <a:rPr lang="en-US" dirty="0"/>
              <a:t> sui </a:t>
            </a:r>
            <a:r>
              <a:rPr lang="en-US" dirty="0" err="1"/>
              <a:t>parametri</a:t>
            </a:r>
            <a:r>
              <a:rPr lang="en-US" dirty="0"/>
              <a:t>  e sui </a:t>
            </a:r>
            <a:r>
              <a:rPr lang="en-US" dirty="0" err="1"/>
              <a:t>modi</a:t>
            </a:r>
            <a:r>
              <a:rPr lang="en-US" dirty="0"/>
              <a:t>:</a:t>
            </a:r>
            <a:endParaRPr lang="it-IT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BDD6C-1F70-4372-A696-D1981EC08A43}"/>
              </a:ext>
            </a:extLst>
          </p:cNvPr>
          <p:cNvSpPr txBox="1"/>
          <p:nvPr/>
        </p:nvSpPr>
        <p:spPr>
          <a:xfrm>
            <a:off x="217488" y="1535640"/>
            <a:ext cx="5550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INCERTEZZE SUI PARAMETRI</a:t>
            </a:r>
            <a:endParaRPr lang="it-IT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CC7A3A1-FFDE-42A4-BA54-DC21EE7D62B3}"/>
              </a:ext>
            </a:extLst>
          </p:cNvPr>
          <p:cNvSpPr txBox="1"/>
          <p:nvPr/>
        </p:nvSpPr>
        <p:spPr>
          <a:xfrm>
            <a:off x="6423977" y="1495425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INCERTEZZE SUI MODI RISONANTI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309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CCA39-B325-4E20-B9AA-32375C15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Incertezze sui parametri</a:t>
            </a:r>
            <a:endParaRPr lang="it-IT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039A4-5B25-4B9F-8CE3-9B6FF1F2A5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5051" y="2305050"/>
                <a:ext cx="3235449" cy="38257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Consideriamo nella trattazione le incertezze presenti s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u</m:t>
                    </m:r>
                    <m:r>
                      <a:rPr lang="en-US" sz="2000" b="0" i="0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it-IT" sz="2000" i="1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𝐽</m:t>
                    </m:r>
                  </m:oMath>
                </a14:m>
                <a:r>
                  <a:rPr lang="it-IT" sz="200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it-IT" sz="200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200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200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e>
                      <m:sub>
                        <m:r>
                          <a:rPr lang="it-IT" sz="2000" i="1">
                            <a:solidFill>
                              <a:schemeClr val="bg1">
                                <a:alpha val="60000"/>
                              </a:schemeClr>
                            </a:solidFill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sub>
                    </m:sSub>
                    <m:r>
                      <a:rPr lang="it-IT" sz="2000" i="1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endParaRPr lang="en-US" sz="2000" b="0" dirty="0">
                  <a:solidFill>
                    <a:schemeClr val="bg1">
                      <a:alpha val="6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bg1">
                      <a:alpha val="6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it-IT" sz="2000" dirty="0">
                    <a:solidFill>
                      <a:schemeClr val="bg1">
                        <a:alpha val="60000"/>
                      </a:schemeClr>
                    </a:solidFill>
                  </a:rPr>
                  <a:t>Consideriamo nominali gli altri parametri 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039A4-5B25-4B9F-8CE3-9B6FF1F2A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051" y="2305050"/>
                <a:ext cx="3235449" cy="3825750"/>
              </a:xfrm>
              <a:blipFill>
                <a:blip r:embed="rId2"/>
                <a:stretch>
                  <a:fillRect l="-2075" t="-159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3" name="Picture 22">
            <a:extLst>
              <a:ext uri="{FF2B5EF4-FFF2-40B4-BE49-F238E27FC236}">
                <a16:creationId xmlns:a16="http://schemas.microsoft.com/office/drawing/2014/main" id="{6DD8ED2D-452C-4D97-B6D7-5F590ED74D1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96753" y="1524484"/>
            <a:ext cx="6619022" cy="38090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429688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C232B152-3720-4D3B-97ED-45CE5483F1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11BAB570-FF10-4E96-8A3F-FA9804702B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0" y="0"/>
            <a:ext cx="4693698" cy="6858000"/>
          </a:xfrm>
          <a:custGeom>
            <a:avLst/>
            <a:gdLst>
              <a:gd name="connsiteX0" fmla="*/ 0 w 4693698"/>
              <a:gd name="connsiteY0" fmla="*/ 0 h 6858000"/>
              <a:gd name="connsiteX1" fmla="*/ 420914 w 4693698"/>
              <a:gd name="connsiteY1" fmla="*/ 0 h 6858000"/>
              <a:gd name="connsiteX2" fmla="*/ 1582057 w 4693698"/>
              <a:gd name="connsiteY2" fmla="*/ 0 h 6858000"/>
              <a:gd name="connsiteX3" fmla="*/ 4503903 w 4693698"/>
              <a:gd name="connsiteY3" fmla="*/ 0 h 6858000"/>
              <a:gd name="connsiteX4" fmla="*/ 4508943 w 4693698"/>
              <a:gd name="connsiteY4" fmla="*/ 66675 h 6858000"/>
              <a:gd name="connsiteX5" fmla="*/ 4517340 w 4693698"/>
              <a:gd name="connsiteY5" fmla="*/ 122237 h 6858000"/>
              <a:gd name="connsiteX6" fmla="*/ 4527418 w 4693698"/>
              <a:gd name="connsiteY6" fmla="*/ 174625 h 6858000"/>
              <a:gd name="connsiteX7" fmla="*/ 4544214 w 4693698"/>
              <a:gd name="connsiteY7" fmla="*/ 217487 h 6858000"/>
              <a:gd name="connsiteX8" fmla="*/ 4561010 w 4693698"/>
              <a:gd name="connsiteY8" fmla="*/ 260350 h 6858000"/>
              <a:gd name="connsiteX9" fmla="*/ 4581165 w 4693698"/>
              <a:gd name="connsiteY9" fmla="*/ 296862 h 6858000"/>
              <a:gd name="connsiteX10" fmla="*/ 4601320 w 4693698"/>
              <a:gd name="connsiteY10" fmla="*/ 334962 h 6858000"/>
              <a:gd name="connsiteX11" fmla="*/ 4619796 w 4693698"/>
              <a:gd name="connsiteY11" fmla="*/ 369887 h 6858000"/>
              <a:gd name="connsiteX12" fmla="*/ 4638271 w 4693698"/>
              <a:gd name="connsiteY12" fmla="*/ 409575 h 6858000"/>
              <a:gd name="connsiteX13" fmla="*/ 4655067 w 4693698"/>
              <a:gd name="connsiteY13" fmla="*/ 450850 h 6858000"/>
              <a:gd name="connsiteX14" fmla="*/ 4670184 w 4693698"/>
              <a:gd name="connsiteY14" fmla="*/ 496887 h 6858000"/>
              <a:gd name="connsiteX15" fmla="*/ 4681941 w 4693698"/>
              <a:gd name="connsiteY15" fmla="*/ 546100 h 6858000"/>
              <a:gd name="connsiteX16" fmla="*/ 4690339 w 4693698"/>
              <a:gd name="connsiteY16" fmla="*/ 606425 h 6858000"/>
              <a:gd name="connsiteX17" fmla="*/ 4693698 w 4693698"/>
              <a:gd name="connsiteY17" fmla="*/ 673100 h 6858000"/>
              <a:gd name="connsiteX18" fmla="*/ 4690339 w 4693698"/>
              <a:gd name="connsiteY18" fmla="*/ 744537 h 6858000"/>
              <a:gd name="connsiteX19" fmla="*/ 4681941 w 4693698"/>
              <a:gd name="connsiteY19" fmla="*/ 801687 h 6858000"/>
              <a:gd name="connsiteX20" fmla="*/ 4670184 w 4693698"/>
              <a:gd name="connsiteY20" fmla="*/ 854075 h 6858000"/>
              <a:gd name="connsiteX21" fmla="*/ 4655067 w 4693698"/>
              <a:gd name="connsiteY21" fmla="*/ 901700 h 6858000"/>
              <a:gd name="connsiteX22" fmla="*/ 4638271 w 4693698"/>
              <a:gd name="connsiteY22" fmla="*/ 942975 h 6858000"/>
              <a:gd name="connsiteX23" fmla="*/ 4618116 w 4693698"/>
              <a:gd name="connsiteY23" fmla="*/ 981075 h 6858000"/>
              <a:gd name="connsiteX24" fmla="*/ 4597961 w 4693698"/>
              <a:gd name="connsiteY24" fmla="*/ 1017587 h 6858000"/>
              <a:gd name="connsiteX25" fmla="*/ 4577806 w 4693698"/>
              <a:gd name="connsiteY25" fmla="*/ 1055687 h 6858000"/>
              <a:gd name="connsiteX26" fmla="*/ 4559330 w 4693698"/>
              <a:gd name="connsiteY26" fmla="*/ 1095375 h 6858000"/>
              <a:gd name="connsiteX27" fmla="*/ 4540854 w 4693698"/>
              <a:gd name="connsiteY27" fmla="*/ 1136650 h 6858000"/>
              <a:gd name="connsiteX28" fmla="*/ 4525739 w 4693698"/>
              <a:gd name="connsiteY28" fmla="*/ 1182687 h 6858000"/>
              <a:gd name="connsiteX29" fmla="*/ 4515661 w 4693698"/>
              <a:gd name="connsiteY29" fmla="*/ 1235075 h 6858000"/>
              <a:gd name="connsiteX30" fmla="*/ 4505583 w 4693698"/>
              <a:gd name="connsiteY30" fmla="*/ 1295400 h 6858000"/>
              <a:gd name="connsiteX31" fmla="*/ 4503903 w 4693698"/>
              <a:gd name="connsiteY31" fmla="*/ 1363662 h 6858000"/>
              <a:gd name="connsiteX32" fmla="*/ 4505583 w 4693698"/>
              <a:gd name="connsiteY32" fmla="*/ 1431925 h 6858000"/>
              <a:gd name="connsiteX33" fmla="*/ 4515661 w 4693698"/>
              <a:gd name="connsiteY33" fmla="*/ 1492250 h 6858000"/>
              <a:gd name="connsiteX34" fmla="*/ 4525739 w 4693698"/>
              <a:gd name="connsiteY34" fmla="*/ 1544637 h 6858000"/>
              <a:gd name="connsiteX35" fmla="*/ 4540854 w 4693698"/>
              <a:gd name="connsiteY35" fmla="*/ 1589087 h 6858000"/>
              <a:gd name="connsiteX36" fmla="*/ 4559330 w 4693698"/>
              <a:gd name="connsiteY36" fmla="*/ 1631950 h 6858000"/>
              <a:gd name="connsiteX37" fmla="*/ 4577806 w 4693698"/>
              <a:gd name="connsiteY37" fmla="*/ 1671637 h 6858000"/>
              <a:gd name="connsiteX38" fmla="*/ 4597961 w 4693698"/>
              <a:gd name="connsiteY38" fmla="*/ 1708150 h 6858000"/>
              <a:gd name="connsiteX39" fmla="*/ 4618116 w 4693698"/>
              <a:gd name="connsiteY39" fmla="*/ 1743075 h 6858000"/>
              <a:gd name="connsiteX40" fmla="*/ 4638271 w 4693698"/>
              <a:gd name="connsiteY40" fmla="*/ 1782762 h 6858000"/>
              <a:gd name="connsiteX41" fmla="*/ 4655067 w 4693698"/>
              <a:gd name="connsiteY41" fmla="*/ 1824037 h 6858000"/>
              <a:gd name="connsiteX42" fmla="*/ 4670184 w 4693698"/>
              <a:gd name="connsiteY42" fmla="*/ 1870075 h 6858000"/>
              <a:gd name="connsiteX43" fmla="*/ 4681941 w 4693698"/>
              <a:gd name="connsiteY43" fmla="*/ 1922462 h 6858000"/>
              <a:gd name="connsiteX44" fmla="*/ 4690339 w 4693698"/>
              <a:gd name="connsiteY44" fmla="*/ 1982787 h 6858000"/>
              <a:gd name="connsiteX45" fmla="*/ 4693698 w 4693698"/>
              <a:gd name="connsiteY45" fmla="*/ 2051050 h 6858000"/>
              <a:gd name="connsiteX46" fmla="*/ 4690339 w 4693698"/>
              <a:gd name="connsiteY46" fmla="*/ 2119312 h 6858000"/>
              <a:gd name="connsiteX47" fmla="*/ 4681941 w 4693698"/>
              <a:gd name="connsiteY47" fmla="*/ 2179637 h 6858000"/>
              <a:gd name="connsiteX48" fmla="*/ 4670184 w 4693698"/>
              <a:gd name="connsiteY48" fmla="*/ 2232025 h 6858000"/>
              <a:gd name="connsiteX49" fmla="*/ 4655067 w 4693698"/>
              <a:gd name="connsiteY49" fmla="*/ 2278062 h 6858000"/>
              <a:gd name="connsiteX50" fmla="*/ 4638271 w 4693698"/>
              <a:gd name="connsiteY50" fmla="*/ 2319337 h 6858000"/>
              <a:gd name="connsiteX51" fmla="*/ 4618116 w 4693698"/>
              <a:gd name="connsiteY51" fmla="*/ 2359025 h 6858000"/>
              <a:gd name="connsiteX52" fmla="*/ 4597961 w 4693698"/>
              <a:gd name="connsiteY52" fmla="*/ 2395537 h 6858000"/>
              <a:gd name="connsiteX53" fmla="*/ 4577806 w 4693698"/>
              <a:gd name="connsiteY53" fmla="*/ 2433637 h 6858000"/>
              <a:gd name="connsiteX54" fmla="*/ 4559330 w 4693698"/>
              <a:gd name="connsiteY54" fmla="*/ 2471737 h 6858000"/>
              <a:gd name="connsiteX55" fmla="*/ 4540854 w 4693698"/>
              <a:gd name="connsiteY55" fmla="*/ 2513012 h 6858000"/>
              <a:gd name="connsiteX56" fmla="*/ 4525739 w 4693698"/>
              <a:gd name="connsiteY56" fmla="*/ 2560637 h 6858000"/>
              <a:gd name="connsiteX57" fmla="*/ 4515661 w 4693698"/>
              <a:gd name="connsiteY57" fmla="*/ 2613025 h 6858000"/>
              <a:gd name="connsiteX58" fmla="*/ 4505583 w 4693698"/>
              <a:gd name="connsiteY58" fmla="*/ 2671762 h 6858000"/>
              <a:gd name="connsiteX59" fmla="*/ 4503903 w 4693698"/>
              <a:gd name="connsiteY59" fmla="*/ 2741612 h 6858000"/>
              <a:gd name="connsiteX60" fmla="*/ 4505583 w 4693698"/>
              <a:gd name="connsiteY60" fmla="*/ 2809875 h 6858000"/>
              <a:gd name="connsiteX61" fmla="*/ 4515661 w 4693698"/>
              <a:gd name="connsiteY61" fmla="*/ 2868612 h 6858000"/>
              <a:gd name="connsiteX62" fmla="*/ 4525739 w 4693698"/>
              <a:gd name="connsiteY62" fmla="*/ 2922587 h 6858000"/>
              <a:gd name="connsiteX63" fmla="*/ 4540854 w 4693698"/>
              <a:gd name="connsiteY63" fmla="*/ 2967037 h 6858000"/>
              <a:gd name="connsiteX64" fmla="*/ 4559330 w 4693698"/>
              <a:gd name="connsiteY64" fmla="*/ 3009900 h 6858000"/>
              <a:gd name="connsiteX65" fmla="*/ 4577806 w 4693698"/>
              <a:gd name="connsiteY65" fmla="*/ 3046412 h 6858000"/>
              <a:gd name="connsiteX66" fmla="*/ 4597961 w 4693698"/>
              <a:gd name="connsiteY66" fmla="*/ 3084512 h 6858000"/>
              <a:gd name="connsiteX67" fmla="*/ 4618116 w 4693698"/>
              <a:gd name="connsiteY67" fmla="*/ 3121025 h 6858000"/>
              <a:gd name="connsiteX68" fmla="*/ 4638271 w 4693698"/>
              <a:gd name="connsiteY68" fmla="*/ 3160712 h 6858000"/>
              <a:gd name="connsiteX69" fmla="*/ 4655067 w 4693698"/>
              <a:gd name="connsiteY69" fmla="*/ 3201987 h 6858000"/>
              <a:gd name="connsiteX70" fmla="*/ 4670184 w 4693698"/>
              <a:gd name="connsiteY70" fmla="*/ 3248025 h 6858000"/>
              <a:gd name="connsiteX71" fmla="*/ 4681941 w 4693698"/>
              <a:gd name="connsiteY71" fmla="*/ 3300412 h 6858000"/>
              <a:gd name="connsiteX72" fmla="*/ 4690339 w 4693698"/>
              <a:gd name="connsiteY72" fmla="*/ 3360737 h 6858000"/>
              <a:gd name="connsiteX73" fmla="*/ 4693698 w 4693698"/>
              <a:gd name="connsiteY73" fmla="*/ 3427412 h 6858000"/>
              <a:gd name="connsiteX74" fmla="*/ 4690339 w 4693698"/>
              <a:gd name="connsiteY74" fmla="*/ 3497262 h 6858000"/>
              <a:gd name="connsiteX75" fmla="*/ 4681941 w 4693698"/>
              <a:gd name="connsiteY75" fmla="*/ 3557587 h 6858000"/>
              <a:gd name="connsiteX76" fmla="*/ 4670184 w 4693698"/>
              <a:gd name="connsiteY76" fmla="*/ 3609975 h 6858000"/>
              <a:gd name="connsiteX77" fmla="*/ 4655067 w 4693698"/>
              <a:gd name="connsiteY77" fmla="*/ 3656012 h 6858000"/>
              <a:gd name="connsiteX78" fmla="*/ 4638271 w 4693698"/>
              <a:gd name="connsiteY78" fmla="*/ 3697287 h 6858000"/>
              <a:gd name="connsiteX79" fmla="*/ 4618116 w 4693698"/>
              <a:gd name="connsiteY79" fmla="*/ 3736975 h 6858000"/>
              <a:gd name="connsiteX80" fmla="*/ 4577806 w 4693698"/>
              <a:gd name="connsiteY80" fmla="*/ 3811587 h 6858000"/>
              <a:gd name="connsiteX81" fmla="*/ 4559330 w 4693698"/>
              <a:gd name="connsiteY81" fmla="*/ 3848100 h 6858000"/>
              <a:gd name="connsiteX82" fmla="*/ 4540854 w 4693698"/>
              <a:gd name="connsiteY82" fmla="*/ 3890962 h 6858000"/>
              <a:gd name="connsiteX83" fmla="*/ 4525739 w 4693698"/>
              <a:gd name="connsiteY83" fmla="*/ 3935412 h 6858000"/>
              <a:gd name="connsiteX84" fmla="*/ 4515661 w 4693698"/>
              <a:gd name="connsiteY84" fmla="*/ 3987800 h 6858000"/>
              <a:gd name="connsiteX85" fmla="*/ 4505583 w 4693698"/>
              <a:gd name="connsiteY85" fmla="*/ 4048125 h 6858000"/>
              <a:gd name="connsiteX86" fmla="*/ 4503903 w 4693698"/>
              <a:gd name="connsiteY86" fmla="*/ 4116387 h 6858000"/>
              <a:gd name="connsiteX87" fmla="*/ 4505583 w 4693698"/>
              <a:gd name="connsiteY87" fmla="*/ 4186237 h 6858000"/>
              <a:gd name="connsiteX88" fmla="*/ 4515661 w 4693698"/>
              <a:gd name="connsiteY88" fmla="*/ 4244975 h 6858000"/>
              <a:gd name="connsiteX89" fmla="*/ 4525739 w 4693698"/>
              <a:gd name="connsiteY89" fmla="*/ 4297362 h 6858000"/>
              <a:gd name="connsiteX90" fmla="*/ 4540854 w 4693698"/>
              <a:gd name="connsiteY90" fmla="*/ 4343400 h 6858000"/>
              <a:gd name="connsiteX91" fmla="*/ 4559330 w 4693698"/>
              <a:gd name="connsiteY91" fmla="*/ 4386262 h 6858000"/>
              <a:gd name="connsiteX92" fmla="*/ 4577806 w 4693698"/>
              <a:gd name="connsiteY92" fmla="*/ 4424362 h 6858000"/>
              <a:gd name="connsiteX93" fmla="*/ 4618116 w 4693698"/>
              <a:gd name="connsiteY93" fmla="*/ 4498975 h 6858000"/>
              <a:gd name="connsiteX94" fmla="*/ 4638271 w 4693698"/>
              <a:gd name="connsiteY94" fmla="*/ 4537075 h 6858000"/>
              <a:gd name="connsiteX95" fmla="*/ 4655067 w 4693698"/>
              <a:gd name="connsiteY95" fmla="*/ 4579937 h 6858000"/>
              <a:gd name="connsiteX96" fmla="*/ 4670184 w 4693698"/>
              <a:gd name="connsiteY96" fmla="*/ 4625975 h 6858000"/>
              <a:gd name="connsiteX97" fmla="*/ 4681941 w 4693698"/>
              <a:gd name="connsiteY97" fmla="*/ 4678362 h 6858000"/>
              <a:gd name="connsiteX98" fmla="*/ 4690339 w 4693698"/>
              <a:gd name="connsiteY98" fmla="*/ 4738687 h 6858000"/>
              <a:gd name="connsiteX99" fmla="*/ 4693698 w 4693698"/>
              <a:gd name="connsiteY99" fmla="*/ 4806950 h 6858000"/>
              <a:gd name="connsiteX100" fmla="*/ 4690339 w 4693698"/>
              <a:gd name="connsiteY100" fmla="*/ 4875212 h 6858000"/>
              <a:gd name="connsiteX101" fmla="*/ 4681941 w 4693698"/>
              <a:gd name="connsiteY101" fmla="*/ 4935537 h 6858000"/>
              <a:gd name="connsiteX102" fmla="*/ 4670184 w 4693698"/>
              <a:gd name="connsiteY102" fmla="*/ 4987925 h 6858000"/>
              <a:gd name="connsiteX103" fmla="*/ 4655067 w 4693698"/>
              <a:gd name="connsiteY103" fmla="*/ 5033962 h 6858000"/>
              <a:gd name="connsiteX104" fmla="*/ 4638271 w 4693698"/>
              <a:gd name="connsiteY104" fmla="*/ 5075237 h 6858000"/>
              <a:gd name="connsiteX105" fmla="*/ 4618116 w 4693698"/>
              <a:gd name="connsiteY105" fmla="*/ 5114925 h 6858000"/>
              <a:gd name="connsiteX106" fmla="*/ 4597961 w 4693698"/>
              <a:gd name="connsiteY106" fmla="*/ 5149850 h 6858000"/>
              <a:gd name="connsiteX107" fmla="*/ 4577806 w 4693698"/>
              <a:gd name="connsiteY107" fmla="*/ 5186362 h 6858000"/>
              <a:gd name="connsiteX108" fmla="*/ 4559330 w 4693698"/>
              <a:gd name="connsiteY108" fmla="*/ 5226050 h 6858000"/>
              <a:gd name="connsiteX109" fmla="*/ 4540854 w 4693698"/>
              <a:gd name="connsiteY109" fmla="*/ 5268912 h 6858000"/>
              <a:gd name="connsiteX110" fmla="*/ 4525739 w 4693698"/>
              <a:gd name="connsiteY110" fmla="*/ 5313362 h 6858000"/>
              <a:gd name="connsiteX111" fmla="*/ 4515661 w 4693698"/>
              <a:gd name="connsiteY111" fmla="*/ 5365750 h 6858000"/>
              <a:gd name="connsiteX112" fmla="*/ 4505583 w 4693698"/>
              <a:gd name="connsiteY112" fmla="*/ 5426075 h 6858000"/>
              <a:gd name="connsiteX113" fmla="*/ 4503903 w 4693698"/>
              <a:gd name="connsiteY113" fmla="*/ 5494337 h 6858000"/>
              <a:gd name="connsiteX114" fmla="*/ 4505583 w 4693698"/>
              <a:gd name="connsiteY114" fmla="*/ 5562600 h 6858000"/>
              <a:gd name="connsiteX115" fmla="*/ 4515661 w 4693698"/>
              <a:gd name="connsiteY115" fmla="*/ 5622925 h 6858000"/>
              <a:gd name="connsiteX116" fmla="*/ 4525739 w 4693698"/>
              <a:gd name="connsiteY116" fmla="*/ 5675312 h 6858000"/>
              <a:gd name="connsiteX117" fmla="*/ 4540854 w 4693698"/>
              <a:gd name="connsiteY117" fmla="*/ 5721350 h 6858000"/>
              <a:gd name="connsiteX118" fmla="*/ 4559330 w 4693698"/>
              <a:gd name="connsiteY118" fmla="*/ 5762625 h 6858000"/>
              <a:gd name="connsiteX119" fmla="*/ 4577806 w 4693698"/>
              <a:gd name="connsiteY119" fmla="*/ 5802312 h 6858000"/>
              <a:gd name="connsiteX120" fmla="*/ 4597961 w 4693698"/>
              <a:gd name="connsiteY120" fmla="*/ 5840412 h 6858000"/>
              <a:gd name="connsiteX121" fmla="*/ 4618116 w 4693698"/>
              <a:gd name="connsiteY121" fmla="*/ 5876925 h 6858000"/>
              <a:gd name="connsiteX122" fmla="*/ 4638271 w 4693698"/>
              <a:gd name="connsiteY122" fmla="*/ 5915025 h 6858000"/>
              <a:gd name="connsiteX123" fmla="*/ 4655067 w 4693698"/>
              <a:gd name="connsiteY123" fmla="*/ 5956300 h 6858000"/>
              <a:gd name="connsiteX124" fmla="*/ 4670184 w 4693698"/>
              <a:gd name="connsiteY124" fmla="*/ 6003925 h 6858000"/>
              <a:gd name="connsiteX125" fmla="*/ 4681941 w 4693698"/>
              <a:gd name="connsiteY125" fmla="*/ 6056312 h 6858000"/>
              <a:gd name="connsiteX126" fmla="*/ 4690339 w 4693698"/>
              <a:gd name="connsiteY126" fmla="*/ 6113462 h 6858000"/>
              <a:gd name="connsiteX127" fmla="*/ 4693698 w 4693698"/>
              <a:gd name="connsiteY127" fmla="*/ 6183312 h 6858000"/>
              <a:gd name="connsiteX128" fmla="*/ 4690339 w 4693698"/>
              <a:gd name="connsiteY128" fmla="*/ 6251575 h 6858000"/>
              <a:gd name="connsiteX129" fmla="*/ 4681941 w 4693698"/>
              <a:gd name="connsiteY129" fmla="*/ 6311900 h 6858000"/>
              <a:gd name="connsiteX130" fmla="*/ 4670184 w 4693698"/>
              <a:gd name="connsiteY130" fmla="*/ 6361112 h 6858000"/>
              <a:gd name="connsiteX131" fmla="*/ 4655067 w 4693698"/>
              <a:gd name="connsiteY131" fmla="*/ 6407150 h 6858000"/>
              <a:gd name="connsiteX132" fmla="*/ 4638271 w 4693698"/>
              <a:gd name="connsiteY132" fmla="*/ 6448425 h 6858000"/>
              <a:gd name="connsiteX133" fmla="*/ 4619796 w 4693698"/>
              <a:gd name="connsiteY133" fmla="*/ 6488112 h 6858000"/>
              <a:gd name="connsiteX134" fmla="*/ 4601320 w 4693698"/>
              <a:gd name="connsiteY134" fmla="*/ 6523037 h 6858000"/>
              <a:gd name="connsiteX135" fmla="*/ 4581165 w 4693698"/>
              <a:gd name="connsiteY135" fmla="*/ 6561137 h 6858000"/>
              <a:gd name="connsiteX136" fmla="*/ 4561010 w 4693698"/>
              <a:gd name="connsiteY136" fmla="*/ 6597650 h 6858000"/>
              <a:gd name="connsiteX137" fmla="*/ 4544214 w 4693698"/>
              <a:gd name="connsiteY137" fmla="*/ 6640512 h 6858000"/>
              <a:gd name="connsiteX138" fmla="*/ 4527418 w 4693698"/>
              <a:gd name="connsiteY138" fmla="*/ 6683375 h 6858000"/>
              <a:gd name="connsiteX139" fmla="*/ 4517340 w 4693698"/>
              <a:gd name="connsiteY139" fmla="*/ 6735762 h 6858000"/>
              <a:gd name="connsiteX140" fmla="*/ 4508943 w 4693698"/>
              <a:gd name="connsiteY140" fmla="*/ 6791325 h 6858000"/>
              <a:gd name="connsiteX141" fmla="*/ 4503903 w 4693698"/>
              <a:gd name="connsiteY141" fmla="*/ 6858000 h 6858000"/>
              <a:gd name="connsiteX142" fmla="*/ 1582057 w 4693698"/>
              <a:gd name="connsiteY142" fmla="*/ 6858000 h 6858000"/>
              <a:gd name="connsiteX143" fmla="*/ 420914 w 4693698"/>
              <a:gd name="connsiteY143" fmla="*/ 6858000 h 6858000"/>
              <a:gd name="connsiteX144" fmla="*/ 0 w 4693698"/>
              <a:gd name="connsiteY14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4693698" h="6858000">
                <a:moveTo>
                  <a:pt x="0" y="0"/>
                </a:moveTo>
                <a:lnTo>
                  <a:pt x="420914" y="0"/>
                </a:lnTo>
                <a:lnTo>
                  <a:pt x="1582057" y="0"/>
                </a:lnTo>
                <a:lnTo>
                  <a:pt x="4503903" y="0"/>
                </a:lnTo>
                <a:lnTo>
                  <a:pt x="4508943" y="66675"/>
                </a:lnTo>
                <a:lnTo>
                  <a:pt x="4517340" y="122237"/>
                </a:lnTo>
                <a:lnTo>
                  <a:pt x="4527418" y="174625"/>
                </a:lnTo>
                <a:lnTo>
                  <a:pt x="4544214" y="217487"/>
                </a:lnTo>
                <a:lnTo>
                  <a:pt x="4561010" y="260350"/>
                </a:lnTo>
                <a:lnTo>
                  <a:pt x="4581165" y="296862"/>
                </a:lnTo>
                <a:lnTo>
                  <a:pt x="4601320" y="334962"/>
                </a:lnTo>
                <a:lnTo>
                  <a:pt x="4619796" y="369887"/>
                </a:lnTo>
                <a:lnTo>
                  <a:pt x="4638271" y="409575"/>
                </a:lnTo>
                <a:lnTo>
                  <a:pt x="4655067" y="450850"/>
                </a:lnTo>
                <a:lnTo>
                  <a:pt x="4670184" y="496887"/>
                </a:lnTo>
                <a:lnTo>
                  <a:pt x="4681941" y="546100"/>
                </a:lnTo>
                <a:lnTo>
                  <a:pt x="4690339" y="606425"/>
                </a:lnTo>
                <a:lnTo>
                  <a:pt x="4693698" y="673100"/>
                </a:lnTo>
                <a:lnTo>
                  <a:pt x="4690339" y="744537"/>
                </a:lnTo>
                <a:lnTo>
                  <a:pt x="4681941" y="801687"/>
                </a:lnTo>
                <a:lnTo>
                  <a:pt x="4670184" y="854075"/>
                </a:lnTo>
                <a:lnTo>
                  <a:pt x="4655067" y="901700"/>
                </a:lnTo>
                <a:lnTo>
                  <a:pt x="4638271" y="942975"/>
                </a:lnTo>
                <a:lnTo>
                  <a:pt x="4618116" y="981075"/>
                </a:lnTo>
                <a:lnTo>
                  <a:pt x="4597961" y="1017587"/>
                </a:lnTo>
                <a:lnTo>
                  <a:pt x="4577806" y="1055687"/>
                </a:lnTo>
                <a:lnTo>
                  <a:pt x="4559330" y="1095375"/>
                </a:lnTo>
                <a:lnTo>
                  <a:pt x="4540854" y="1136650"/>
                </a:lnTo>
                <a:lnTo>
                  <a:pt x="4525739" y="1182687"/>
                </a:lnTo>
                <a:lnTo>
                  <a:pt x="4515661" y="1235075"/>
                </a:lnTo>
                <a:lnTo>
                  <a:pt x="4505583" y="1295400"/>
                </a:lnTo>
                <a:lnTo>
                  <a:pt x="4503903" y="1363662"/>
                </a:lnTo>
                <a:lnTo>
                  <a:pt x="4505583" y="1431925"/>
                </a:lnTo>
                <a:lnTo>
                  <a:pt x="4515661" y="1492250"/>
                </a:lnTo>
                <a:lnTo>
                  <a:pt x="4525739" y="1544637"/>
                </a:lnTo>
                <a:lnTo>
                  <a:pt x="4540854" y="1589087"/>
                </a:lnTo>
                <a:lnTo>
                  <a:pt x="4559330" y="1631950"/>
                </a:lnTo>
                <a:lnTo>
                  <a:pt x="4577806" y="1671637"/>
                </a:lnTo>
                <a:lnTo>
                  <a:pt x="4597961" y="1708150"/>
                </a:lnTo>
                <a:lnTo>
                  <a:pt x="4618116" y="1743075"/>
                </a:lnTo>
                <a:lnTo>
                  <a:pt x="4638271" y="1782762"/>
                </a:lnTo>
                <a:lnTo>
                  <a:pt x="4655067" y="1824037"/>
                </a:lnTo>
                <a:lnTo>
                  <a:pt x="4670184" y="1870075"/>
                </a:lnTo>
                <a:lnTo>
                  <a:pt x="4681941" y="1922462"/>
                </a:lnTo>
                <a:lnTo>
                  <a:pt x="4690339" y="1982787"/>
                </a:lnTo>
                <a:lnTo>
                  <a:pt x="4693698" y="2051050"/>
                </a:lnTo>
                <a:lnTo>
                  <a:pt x="4690339" y="2119312"/>
                </a:lnTo>
                <a:lnTo>
                  <a:pt x="4681941" y="2179637"/>
                </a:lnTo>
                <a:lnTo>
                  <a:pt x="4670184" y="2232025"/>
                </a:lnTo>
                <a:lnTo>
                  <a:pt x="4655067" y="2278062"/>
                </a:lnTo>
                <a:lnTo>
                  <a:pt x="4638271" y="2319337"/>
                </a:lnTo>
                <a:lnTo>
                  <a:pt x="4618116" y="2359025"/>
                </a:lnTo>
                <a:lnTo>
                  <a:pt x="4597961" y="2395537"/>
                </a:lnTo>
                <a:lnTo>
                  <a:pt x="4577806" y="2433637"/>
                </a:lnTo>
                <a:lnTo>
                  <a:pt x="4559330" y="2471737"/>
                </a:lnTo>
                <a:lnTo>
                  <a:pt x="4540854" y="2513012"/>
                </a:lnTo>
                <a:lnTo>
                  <a:pt x="4525739" y="2560637"/>
                </a:lnTo>
                <a:lnTo>
                  <a:pt x="4515661" y="2613025"/>
                </a:lnTo>
                <a:lnTo>
                  <a:pt x="4505583" y="2671762"/>
                </a:lnTo>
                <a:lnTo>
                  <a:pt x="4503903" y="2741612"/>
                </a:lnTo>
                <a:lnTo>
                  <a:pt x="4505583" y="2809875"/>
                </a:lnTo>
                <a:lnTo>
                  <a:pt x="4515661" y="2868612"/>
                </a:lnTo>
                <a:lnTo>
                  <a:pt x="4525739" y="2922587"/>
                </a:lnTo>
                <a:lnTo>
                  <a:pt x="4540854" y="2967037"/>
                </a:lnTo>
                <a:lnTo>
                  <a:pt x="4559330" y="3009900"/>
                </a:lnTo>
                <a:lnTo>
                  <a:pt x="4577806" y="3046412"/>
                </a:lnTo>
                <a:lnTo>
                  <a:pt x="4597961" y="3084512"/>
                </a:lnTo>
                <a:lnTo>
                  <a:pt x="4618116" y="3121025"/>
                </a:lnTo>
                <a:lnTo>
                  <a:pt x="4638271" y="3160712"/>
                </a:lnTo>
                <a:lnTo>
                  <a:pt x="4655067" y="3201987"/>
                </a:lnTo>
                <a:lnTo>
                  <a:pt x="4670184" y="3248025"/>
                </a:lnTo>
                <a:lnTo>
                  <a:pt x="4681941" y="3300412"/>
                </a:lnTo>
                <a:lnTo>
                  <a:pt x="4690339" y="3360737"/>
                </a:lnTo>
                <a:lnTo>
                  <a:pt x="4693698" y="3427412"/>
                </a:lnTo>
                <a:lnTo>
                  <a:pt x="4690339" y="3497262"/>
                </a:lnTo>
                <a:lnTo>
                  <a:pt x="4681941" y="3557587"/>
                </a:lnTo>
                <a:lnTo>
                  <a:pt x="4670184" y="3609975"/>
                </a:lnTo>
                <a:lnTo>
                  <a:pt x="4655067" y="3656012"/>
                </a:lnTo>
                <a:lnTo>
                  <a:pt x="4638271" y="3697287"/>
                </a:lnTo>
                <a:lnTo>
                  <a:pt x="4618116" y="3736975"/>
                </a:lnTo>
                <a:lnTo>
                  <a:pt x="4577806" y="3811587"/>
                </a:lnTo>
                <a:lnTo>
                  <a:pt x="4559330" y="3848100"/>
                </a:lnTo>
                <a:lnTo>
                  <a:pt x="4540854" y="3890962"/>
                </a:lnTo>
                <a:lnTo>
                  <a:pt x="4525739" y="3935412"/>
                </a:lnTo>
                <a:lnTo>
                  <a:pt x="4515661" y="3987800"/>
                </a:lnTo>
                <a:lnTo>
                  <a:pt x="4505583" y="4048125"/>
                </a:lnTo>
                <a:lnTo>
                  <a:pt x="4503903" y="4116387"/>
                </a:lnTo>
                <a:lnTo>
                  <a:pt x="4505583" y="4186237"/>
                </a:lnTo>
                <a:lnTo>
                  <a:pt x="4515661" y="4244975"/>
                </a:lnTo>
                <a:lnTo>
                  <a:pt x="4525739" y="4297362"/>
                </a:lnTo>
                <a:lnTo>
                  <a:pt x="4540854" y="4343400"/>
                </a:lnTo>
                <a:lnTo>
                  <a:pt x="4559330" y="4386262"/>
                </a:lnTo>
                <a:lnTo>
                  <a:pt x="4577806" y="4424362"/>
                </a:lnTo>
                <a:lnTo>
                  <a:pt x="4618116" y="4498975"/>
                </a:lnTo>
                <a:lnTo>
                  <a:pt x="4638271" y="4537075"/>
                </a:lnTo>
                <a:lnTo>
                  <a:pt x="4655067" y="4579937"/>
                </a:lnTo>
                <a:lnTo>
                  <a:pt x="4670184" y="4625975"/>
                </a:lnTo>
                <a:lnTo>
                  <a:pt x="4681941" y="4678362"/>
                </a:lnTo>
                <a:lnTo>
                  <a:pt x="4690339" y="4738687"/>
                </a:lnTo>
                <a:lnTo>
                  <a:pt x="4693698" y="4806950"/>
                </a:lnTo>
                <a:lnTo>
                  <a:pt x="4690339" y="4875212"/>
                </a:lnTo>
                <a:lnTo>
                  <a:pt x="4681941" y="4935537"/>
                </a:lnTo>
                <a:lnTo>
                  <a:pt x="4670184" y="4987925"/>
                </a:lnTo>
                <a:lnTo>
                  <a:pt x="4655067" y="5033962"/>
                </a:lnTo>
                <a:lnTo>
                  <a:pt x="4638271" y="5075237"/>
                </a:lnTo>
                <a:lnTo>
                  <a:pt x="4618116" y="5114925"/>
                </a:lnTo>
                <a:lnTo>
                  <a:pt x="4597961" y="5149850"/>
                </a:lnTo>
                <a:lnTo>
                  <a:pt x="4577806" y="5186362"/>
                </a:lnTo>
                <a:lnTo>
                  <a:pt x="4559330" y="5226050"/>
                </a:lnTo>
                <a:lnTo>
                  <a:pt x="4540854" y="5268912"/>
                </a:lnTo>
                <a:lnTo>
                  <a:pt x="4525739" y="5313362"/>
                </a:lnTo>
                <a:lnTo>
                  <a:pt x="4515661" y="5365750"/>
                </a:lnTo>
                <a:lnTo>
                  <a:pt x="4505583" y="5426075"/>
                </a:lnTo>
                <a:lnTo>
                  <a:pt x="4503903" y="5494337"/>
                </a:lnTo>
                <a:lnTo>
                  <a:pt x="4505583" y="5562600"/>
                </a:lnTo>
                <a:lnTo>
                  <a:pt x="4515661" y="5622925"/>
                </a:lnTo>
                <a:lnTo>
                  <a:pt x="4525739" y="5675312"/>
                </a:lnTo>
                <a:lnTo>
                  <a:pt x="4540854" y="5721350"/>
                </a:lnTo>
                <a:lnTo>
                  <a:pt x="4559330" y="5762625"/>
                </a:lnTo>
                <a:lnTo>
                  <a:pt x="4577806" y="5802312"/>
                </a:lnTo>
                <a:lnTo>
                  <a:pt x="4597961" y="5840412"/>
                </a:lnTo>
                <a:lnTo>
                  <a:pt x="4618116" y="5876925"/>
                </a:lnTo>
                <a:lnTo>
                  <a:pt x="4638271" y="5915025"/>
                </a:lnTo>
                <a:lnTo>
                  <a:pt x="4655067" y="5956300"/>
                </a:lnTo>
                <a:lnTo>
                  <a:pt x="4670184" y="6003925"/>
                </a:lnTo>
                <a:lnTo>
                  <a:pt x="4681941" y="6056312"/>
                </a:lnTo>
                <a:lnTo>
                  <a:pt x="4690339" y="6113462"/>
                </a:lnTo>
                <a:lnTo>
                  <a:pt x="4693698" y="6183312"/>
                </a:lnTo>
                <a:lnTo>
                  <a:pt x="4690339" y="6251575"/>
                </a:lnTo>
                <a:lnTo>
                  <a:pt x="4681941" y="6311900"/>
                </a:lnTo>
                <a:lnTo>
                  <a:pt x="4670184" y="6361112"/>
                </a:lnTo>
                <a:lnTo>
                  <a:pt x="4655067" y="6407150"/>
                </a:lnTo>
                <a:lnTo>
                  <a:pt x="4638271" y="6448425"/>
                </a:lnTo>
                <a:lnTo>
                  <a:pt x="4619796" y="6488112"/>
                </a:lnTo>
                <a:lnTo>
                  <a:pt x="4601320" y="6523037"/>
                </a:lnTo>
                <a:lnTo>
                  <a:pt x="4581165" y="6561137"/>
                </a:lnTo>
                <a:lnTo>
                  <a:pt x="4561010" y="6597650"/>
                </a:lnTo>
                <a:lnTo>
                  <a:pt x="4544214" y="6640512"/>
                </a:lnTo>
                <a:lnTo>
                  <a:pt x="4527418" y="6683375"/>
                </a:lnTo>
                <a:lnTo>
                  <a:pt x="4517340" y="6735762"/>
                </a:lnTo>
                <a:lnTo>
                  <a:pt x="4508943" y="6791325"/>
                </a:lnTo>
                <a:lnTo>
                  <a:pt x="4503903" y="6858000"/>
                </a:lnTo>
                <a:lnTo>
                  <a:pt x="1582057" y="6858000"/>
                </a:lnTo>
                <a:lnTo>
                  <a:pt x="42091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/>
          </a:solidFill>
          <a:ln w="0">
            <a:noFill/>
            <a:prstDash val="solid"/>
            <a:round/>
            <a:headEnd/>
            <a:tailEnd/>
          </a:ln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41" name="Freeform: Shape 40">
            <a:extLst>
              <a:ext uri="{FF2B5EF4-FFF2-40B4-BE49-F238E27FC236}">
                <a16:creationId xmlns:a16="http://schemas.microsoft.com/office/drawing/2014/main" id="{4B9FAFB2-BEB5-4848-8018-BCAD99E2E1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4838076" cy="6858000"/>
          </a:xfrm>
          <a:custGeom>
            <a:avLst/>
            <a:gdLst>
              <a:gd name="connsiteX0" fmla="*/ 4838076 w 4838076"/>
              <a:gd name="connsiteY0" fmla="*/ 0 h 6858000"/>
              <a:gd name="connsiteX1" fmla="*/ 4417162 w 4838076"/>
              <a:gd name="connsiteY1" fmla="*/ 0 h 6858000"/>
              <a:gd name="connsiteX2" fmla="*/ 3459219 w 4838076"/>
              <a:gd name="connsiteY2" fmla="*/ 0 h 6858000"/>
              <a:gd name="connsiteX3" fmla="*/ 334174 w 4838076"/>
              <a:gd name="connsiteY3" fmla="*/ 0 h 6858000"/>
              <a:gd name="connsiteX4" fmla="*/ 334173 w 4838076"/>
              <a:gd name="connsiteY4" fmla="*/ 0 h 6858000"/>
              <a:gd name="connsiteX5" fmla="*/ 189795 w 4838076"/>
              <a:gd name="connsiteY5" fmla="*/ 0 h 6858000"/>
              <a:gd name="connsiteX6" fmla="*/ 184756 w 4838076"/>
              <a:gd name="connsiteY6" fmla="*/ 66675 h 6858000"/>
              <a:gd name="connsiteX7" fmla="*/ 176358 w 4838076"/>
              <a:gd name="connsiteY7" fmla="*/ 122237 h 6858000"/>
              <a:gd name="connsiteX8" fmla="*/ 166281 w 4838076"/>
              <a:gd name="connsiteY8" fmla="*/ 174625 h 6858000"/>
              <a:gd name="connsiteX9" fmla="*/ 149485 w 4838076"/>
              <a:gd name="connsiteY9" fmla="*/ 217487 h 6858000"/>
              <a:gd name="connsiteX10" fmla="*/ 132689 w 4838076"/>
              <a:gd name="connsiteY10" fmla="*/ 260350 h 6858000"/>
              <a:gd name="connsiteX11" fmla="*/ 112534 w 4838076"/>
              <a:gd name="connsiteY11" fmla="*/ 296862 h 6858000"/>
              <a:gd name="connsiteX12" fmla="*/ 92379 w 4838076"/>
              <a:gd name="connsiteY12" fmla="*/ 334962 h 6858000"/>
              <a:gd name="connsiteX13" fmla="*/ 73903 w 4838076"/>
              <a:gd name="connsiteY13" fmla="*/ 369887 h 6858000"/>
              <a:gd name="connsiteX14" fmla="*/ 55427 w 4838076"/>
              <a:gd name="connsiteY14" fmla="*/ 409575 h 6858000"/>
              <a:gd name="connsiteX15" fmla="*/ 38632 w 4838076"/>
              <a:gd name="connsiteY15" fmla="*/ 450850 h 6858000"/>
              <a:gd name="connsiteX16" fmla="*/ 23515 w 4838076"/>
              <a:gd name="connsiteY16" fmla="*/ 496887 h 6858000"/>
              <a:gd name="connsiteX17" fmla="*/ 11758 w 4838076"/>
              <a:gd name="connsiteY17" fmla="*/ 546100 h 6858000"/>
              <a:gd name="connsiteX18" fmla="*/ 3359 w 4838076"/>
              <a:gd name="connsiteY18" fmla="*/ 606425 h 6858000"/>
              <a:gd name="connsiteX19" fmla="*/ 0 w 4838076"/>
              <a:gd name="connsiteY19" fmla="*/ 673100 h 6858000"/>
              <a:gd name="connsiteX20" fmla="*/ 3359 w 4838076"/>
              <a:gd name="connsiteY20" fmla="*/ 744537 h 6858000"/>
              <a:gd name="connsiteX21" fmla="*/ 11758 w 4838076"/>
              <a:gd name="connsiteY21" fmla="*/ 801687 h 6858000"/>
              <a:gd name="connsiteX22" fmla="*/ 23515 w 4838076"/>
              <a:gd name="connsiteY22" fmla="*/ 854075 h 6858000"/>
              <a:gd name="connsiteX23" fmla="*/ 38632 w 4838076"/>
              <a:gd name="connsiteY23" fmla="*/ 901700 h 6858000"/>
              <a:gd name="connsiteX24" fmla="*/ 55427 w 4838076"/>
              <a:gd name="connsiteY24" fmla="*/ 942975 h 6858000"/>
              <a:gd name="connsiteX25" fmla="*/ 75583 w 4838076"/>
              <a:gd name="connsiteY25" fmla="*/ 981075 h 6858000"/>
              <a:gd name="connsiteX26" fmla="*/ 95738 w 4838076"/>
              <a:gd name="connsiteY26" fmla="*/ 1017587 h 6858000"/>
              <a:gd name="connsiteX27" fmla="*/ 115893 w 4838076"/>
              <a:gd name="connsiteY27" fmla="*/ 1055687 h 6858000"/>
              <a:gd name="connsiteX28" fmla="*/ 134368 w 4838076"/>
              <a:gd name="connsiteY28" fmla="*/ 1095375 h 6858000"/>
              <a:gd name="connsiteX29" fmla="*/ 152844 w 4838076"/>
              <a:gd name="connsiteY29" fmla="*/ 1136650 h 6858000"/>
              <a:gd name="connsiteX30" fmla="*/ 167960 w 4838076"/>
              <a:gd name="connsiteY30" fmla="*/ 1182687 h 6858000"/>
              <a:gd name="connsiteX31" fmla="*/ 178038 w 4838076"/>
              <a:gd name="connsiteY31" fmla="*/ 1235075 h 6858000"/>
              <a:gd name="connsiteX32" fmla="*/ 188115 w 4838076"/>
              <a:gd name="connsiteY32" fmla="*/ 1295400 h 6858000"/>
              <a:gd name="connsiteX33" fmla="*/ 189795 w 4838076"/>
              <a:gd name="connsiteY33" fmla="*/ 1363662 h 6858000"/>
              <a:gd name="connsiteX34" fmla="*/ 188115 w 4838076"/>
              <a:gd name="connsiteY34" fmla="*/ 1431925 h 6858000"/>
              <a:gd name="connsiteX35" fmla="*/ 178038 w 4838076"/>
              <a:gd name="connsiteY35" fmla="*/ 1492250 h 6858000"/>
              <a:gd name="connsiteX36" fmla="*/ 167960 w 4838076"/>
              <a:gd name="connsiteY36" fmla="*/ 1544637 h 6858000"/>
              <a:gd name="connsiteX37" fmla="*/ 152844 w 4838076"/>
              <a:gd name="connsiteY37" fmla="*/ 1589087 h 6858000"/>
              <a:gd name="connsiteX38" fmla="*/ 134368 w 4838076"/>
              <a:gd name="connsiteY38" fmla="*/ 1631950 h 6858000"/>
              <a:gd name="connsiteX39" fmla="*/ 115893 w 4838076"/>
              <a:gd name="connsiteY39" fmla="*/ 1671637 h 6858000"/>
              <a:gd name="connsiteX40" fmla="*/ 95738 w 4838076"/>
              <a:gd name="connsiteY40" fmla="*/ 1708150 h 6858000"/>
              <a:gd name="connsiteX41" fmla="*/ 75583 w 4838076"/>
              <a:gd name="connsiteY41" fmla="*/ 1743075 h 6858000"/>
              <a:gd name="connsiteX42" fmla="*/ 55427 w 4838076"/>
              <a:gd name="connsiteY42" fmla="*/ 1782762 h 6858000"/>
              <a:gd name="connsiteX43" fmla="*/ 38632 w 4838076"/>
              <a:gd name="connsiteY43" fmla="*/ 1824037 h 6858000"/>
              <a:gd name="connsiteX44" fmla="*/ 23515 w 4838076"/>
              <a:gd name="connsiteY44" fmla="*/ 1870075 h 6858000"/>
              <a:gd name="connsiteX45" fmla="*/ 11758 w 4838076"/>
              <a:gd name="connsiteY45" fmla="*/ 1922462 h 6858000"/>
              <a:gd name="connsiteX46" fmla="*/ 3359 w 4838076"/>
              <a:gd name="connsiteY46" fmla="*/ 1982787 h 6858000"/>
              <a:gd name="connsiteX47" fmla="*/ 0 w 4838076"/>
              <a:gd name="connsiteY47" fmla="*/ 2051050 h 6858000"/>
              <a:gd name="connsiteX48" fmla="*/ 3359 w 4838076"/>
              <a:gd name="connsiteY48" fmla="*/ 2119312 h 6858000"/>
              <a:gd name="connsiteX49" fmla="*/ 11758 w 4838076"/>
              <a:gd name="connsiteY49" fmla="*/ 2179637 h 6858000"/>
              <a:gd name="connsiteX50" fmla="*/ 23515 w 4838076"/>
              <a:gd name="connsiteY50" fmla="*/ 2232025 h 6858000"/>
              <a:gd name="connsiteX51" fmla="*/ 38632 w 4838076"/>
              <a:gd name="connsiteY51" fmla="*/ 2278062 h 6858000"/>
              <a:gd name="connsiteX52" fmla="*/ 55427 w 4838076"/>
              <a:gd name="connsiteY52" fmla="*/ 2319337 h 6858000"/>
              <a:gd name="connsiteX53" fmla="*/ 75583 w 4838076"/>
              <a:gd name="connsiteY53" fmla="*/ 2359025 h 6858000"/>
              <a:gd name="connsiteX54" fmla="*/ 95738 w 4838076"/>
              <a:gd name="connsiteY54" fmla="*/ 2395537 h 6858000"/>
              <a:gd name="connsiteX55" fmla="*/ 115893 w 4838076"/>
              <a:gd name="connsiteY55" fmla="*/ 2433637 h 6858000"/>
              <a:gd name="connsiteX56" fmla="*/ 134368 w 4838076"/>
              <a:gd name="connsiteY56" fmla="*/ 2471737 h 6858000"/>
              <a:gd name="connsiteX57" fmla="*/ 152844 w 4838076"/>
              <a:gd name="connsiteY57" fmla="*/ 2513012 h 6858000"/>
              <a:gd name="connsiteX58" fmla="*/ 167960 w 4838076"/>
              <a:gd name="connsiteY58" fmla="*/ 2560637 h 6858000"/>
              <a:gd name="connsiteX59" fmla="*/ 178038 w 4838076"/>
              <a:gd name="connsiteY59" fmla="*/ 2613025 h 6858000"/>
              <a:gd name="connsiteX60" fmla="*/ 188115 w 4838076"/>
              <a:gd name="connsiteY60" fmla="*/ 2671762 h 6858000"/>
              <a:gd name="connsiteX61" fmla="*/ 189795 w 4838076"/>
              <a:gd name="connsiteY61" fmla="*/ 2741612 h 6858000"/>
              <a:gd name="connsiteX62" fmla="*/ 188115 w 4838076"/>
              <a:gd name="connsiteY62" fmla="*/ 2809875 h 6858000"/>
              <a:gd name="connsiteX63" fmla="*/ 178038 w 4838076"/>
              <a:gd name="connsiteY63" fmla="*/ 2868612 h 6858000"/>
              <a:gd name="connsiteX64" fmla="*/ 167960 w 4838076"/>
              <a:gd name="connsiteY64" fmla="*/ 2922587 h 6858000"/>
              <a:gd name="connsiteX65" fmla="*/ 152844 w 4838076"/>
              <a:gd name="connsiteY65" fmla="*/ 2967037 h 6858000"/>
              <a:gd name="connsiteX66" fmla="*/ 134368 w 4838076"/>
              <a:gd name="connsiteY66" fmla="*/ 3009900 h 6858000"/>
              <a:gd name="connsiteX67" fmla="*/ 115893 w 4838076"/>
              <a:gd name="connsiteY67" fmla="*/ 3046412 h 6858000"/>
              <a:gd name="connsiteX68" fmla="*/ 95738 w 4838076"/>
              <a:gd name="connsiteY68" fmla="*/ 3084512 h 6858000"/>
              <a:gd name="connsiteX69" fmla="*/ 75583 w 4838076"/>
              <a:gd name="connsiteY69" fmla="*/ 3121025 h 6858000"/>
              <a:gd name="connsiteX70" fmla="*/ 55427 w 4838076"/>
              <a:gd name="connsiteY70" fmla="*/ 3160712 h 6858000"/>
              <a:gd name="connsiteX71" fmla="*/ 38632 w 4838076"/>
              <a:gd name="connsiteY71" fmla="*/ 3201987 h 6858000"/>
              <a:gd name="connsiteX72" fmla="*/ 23515 w 4838076"/>
              <a:gd name="connsiteY72" fmla="*/ 3248025 h 6858000"/>
              <a:gd name="connsiteX73" fmla="*/ 11758 w 4838076"/>
              <a:gd name="connsiteY73" fmla="*/ 3300412 h 6858000"/>
              <a:gd name="connsiteX74" fmla="*/ 3359 w 4838076"/>
              <a:gd name="connsiteY74" fmla="*/ 3360737 h 6858000"/>
              <a:gd name="connsiteX75" fmla="*/ 0 w 4838076"/>
              <a:gd name="connsiteY75" fmla="*/ 3427412 h 6858000"/>
              <a:gd name="connsiteX76" fmla="*/ 3359 w 4838076"/>
              <a:gd name="connsiteY76" fmla="*/ 3497262 h 6858000"/>
              <a:gd name="connsiteX77" fmla="*/ 11758 w 4838076"/>
              <a:gd name="connsiteY77" fmla="*/ 3557587 h 6858000"/>
              <a:gd name="connsiteX78" fmla="*/ 23515 w 4838076"/>
              <a:gd name="connsiteY78" fmla="*/ 3609975 h 6858000"/>
              <a:gd name="connsiteX79" fmla="*/ 38632 w 4838076"/>
              <a:gd name="connsiteY79" fmla="*/ 3656012 h 6858000"/>
              <a:gd name="connsiteX80" fmla="*/ 55427 w 4838076"/>
              <a:gd name="connsiteY80" fmla="*/ 3697287 h 6858000"/>
              <a:gd name="connsiteX81" fmla="*/ 75583 w 4838076"/>
              <a:gd name="connsiteY81" fmla="*/ 3736975 h 6858000"/>
              <a:gd name="connsiteX82" fmla="*/ 115893 w 4838076"/>
              <a:gd name="connsiteY82" fmla="*/ 3811587 h 6858000"/>
              <a:gd name="connsiteX83" fmla="*/ 134368 w 4838076"/>
              <a:gd name="connsiteY83" fmla="*/ 3848100 h 6858000"/>
              <a:gd name="connsiteX84" fmla="*/ 152844 w 4838076"/>
              <a:gd name="connsiteY84" fmla="*/ 3890962 h 6858000"/>
              <a:gd name="connsiteX85" fmla="*/ 167960 w 4838076"/>
              <a:gd name="connsiteY85" fmla="*/ 3935412 h 6858000"/>
              <a:gd name="connsiteX86" fmla="*/ 178038 w 4838076"/>
              <a:gd name="connsiteY86" fmla="*/ 3987800 h 6858000"/>
              <a:gd name="connsiteX87" fmla="*/ 188115 w 4838076"/>
              <a:gd name="connsiteY87" fmla="*/ 4048125 h 6858000"/>
              <a:gd name="connsiteX88" fmla="*/ 189795 w 4838076"/>
              <a:gd name="connsiteY88" fmla="*/ 4116387 h 6858000"/>
              <a:gd name="connsiteX89" fmla="*/ 188115 w 4838076"/>
              <a:gd name="connsiteY89" fmla="*/ 4186237 h 6858000"/>
              <a:gd name="connsiteX90" fmla="*/ 178038 w 4838076"/>
              <a:gd name="connsiteY90" fmla="*/ 4244975 h 6858000"/>
              <a:gd name="connsiteX91" fmla="*/ 167960 w 4838076"/>
              <a:gd name="connsiteY91" fmla="*/ 4297362 h 6858000"/>
              <a:gd name="connsiteX92" fmla="*/ 152844 w 4838076"/>
              <a:gd name="connsiteY92" fmla="*/ 4343400 h 6858000"/>
              <a:gd name="connsiteX93" fmla="*/ 134368 w 4838076"/>
              <a:gd name="connsiteY93" fmla="*/ 4386262 h 6858000"/>
              <a:gd name="connsiteX94" fmla="*/ 115893 w 4838076"/>
              <a:gd name="connsiteY94" fmla="*/ 4424362 h 6858000"/>
              <a:gd name="connsiteX95" fmla="*/ 75583 w 4838076"/>
              <a:gd name="connsiteY95" fmla="*/ 4498975 h 6858000"/>
              <a:gd name="connsiteX96" fmla="*/ 55427 w 4838076"/>
              <a:gd name="connsiteY96" fmla="*/ 4537075 h 6858000"/>
              <a:gd name="connsiteX97" fmla="*/ 38632 w 4838076"/>
              <a:gd name="connsiteY97" fmla="*/ 4579937 h 6858000"/>
              <a:gd name="connsiteX98" fmla="*/ 23515 w 4838076"/>
              <a:gd name="connsiteY98" fmla="*/ 4625975 h 6858000"/>
              <a:gd name="connsiteX99" fmla="*/ 11758 w 4838076"/>
              <a:gd name="connsiteY99" fmla="*/ 4678362 h 6858000"/>
              <a:gd name="connsiteX100" fmla="*/ 3359 w 4838076"/>
              <a:gd name="connsiteY100" fmla="*/ 4738687 h 6858000"/>
              <a:gd name="connsiteX101" fmla="*/ 0 w 4838076"/>
              <a:gd name="connsiteY101" fmla="*/ 4806950 h 6858000"/>
              <a:gd name="connsiteX102" fmla="*/ 3359 w 4838076"/>
              <a:gd name="connsiteY102" fmla="*/ 4875212 h 6858000"/>
              <a:gd name="connsiteX103" fmla="*/ 11758 w 4838076"/>
              <a:gd name="connsiteY103" fmla="*/ 4935537 h 6858000"/>
              <a:gd name="connsiteX104" fmla="*/ 23515 w 4838076"/>
              <a:gd name="connsiteY104" fmla="*/ 4987925 h 6858000"/>
              <a:gd name="connsiteX105" fmla="*/ 38632 w 4838076"/>
              <a:gd name="connsiteY105" fmla="*/ 5033962 h 6858000"/>
              <a:gd name="connsiteX106" fmla="*/ 55427 w 4838076"/>
              <a:gd name="connsiteY106" fmla="*/ 5075237 h 6858000"/>
              <a:gd name="connsiteX107" fmla="*/ 75583 w 4838076"/>
              <a:gd name="connsiteY107" fmla="*/ 5114925 h 6858000"/>
              <a:gd name="connsiteX108" fmla="*/ 95738 w 4838076"/>
              <a:gd name="connsiteY108" fmla="*/ 5149850 h 6858000"/>
              <a:gd name="connsiteX109" fmla="*/ 115893 w 4838076"/>
              <a:gd name="connsiteY109" fmla="*/ 5186362 h 6858000"/>
              <a:gd name="connsiteX110" fmla="*/ 134368 w 4838076"/>
              <a:gd name="connsiteY110" fmla="*/ 5226050 h 6858000"/>
              <a:gd name="connsiteX111" fmla="*/ 152844 w 4838076"/>
              <a:gd name="connsiteY111" fmla="*/ 5268912 h 6858000"/>
              <a:gd name="connsiteX112" fmla="*/ 167960 w 4838076"/>
              <a:gd name="connsiteY112" fmla="*/ 5313362 h 6858000"/>
              <a:gd name="connsiteX113" fmla="*/ 178038 w 4838076"/>
              <a:gd name="connsiteY113" fmla="*/ 5365750 h 6858000"/>
              <a:gd name="connsiteX114" fmla="*/ 188115 w 4838076"/>
              <a:gd name="connsiteY114" fmla="*/ 5426075 h 6858000"/>
              <a:gd name="connsiteX115" fmla="*/ 189795 w 4838076"/>
              <a:gd name="connsiteY115" fmla="*/ 5494337 h 6858000"/>
              <a:gd name="connsiteX116" fmla="*/ 188115 w 4838076"/>
              <a:gd name="connsiteY116" fmla="*/ 5562600 h 6858000"/>
              <a:gd name="connsiteX117" fmla="*/ 178038 w 4838076"/>
              <a:gd name="connsiteY117" fmla="*/ 5622925 h 6858000"/>
              <a:gd name="connsiteX118" fmla="*/ 167960 w 4838076"/>
              <a:gd name="connsiteY118" fmla="*/ 5675312 h 6858000"/>
              <a:gd name="connsiteX119" fmla="*/ 152844 w 4838076"/>
              <a:gd name="connsiteY119" fmla="*/ 5721350 h 6858000"/>
              <a:gd name="connsiteX120" fmla="*/ 134368 w 4838076"/>
              <a:gd name="connsiteY120" fmla="*/ 5762625 h 6858000"/>
              <a:gd name="connsiteX121" fmla="*/ 115893 w 4838076"/>
              <a:gd name="connsiteY121" fmla="*/ 5802312 h 6858000"/>
              <a:gd name="connsiteX122" fmla="*/ 95738 w 4838076"/>
              <a:gd name="connsiteY122" fmla="*/ 5840412 h 6858000"/>
              <a:gd name="connsiteX123" fmla="*/ 75583 w 4838076"/>
              <a:gd name="connsiteY123" fmla="*/ 5876925 h 6858000"/>
              <a:gd name="connsiteX124" fmla="*/ 55427 w 4838076"/>
              <a:gd name="connsiteY124" fmla="*/ 5915025 h 6858000"/>
              <a:gd name="connsiteX125" fmla="*/ 38632 w 4838076"/>
              <a:gd name="connsiteY125" fmla="*/ 5956300 h 6858000"/>
              <a:gd name="connsiteX126" fmla="*/ 23515 w 4838076"/>
              <a:gd name="connsiteY126" fmla="*/ 6003925 h 6858000"/>
              <a:gd name="connsiteX127" fmla="*/ 11758 w 4838076"/>
              <a:gd name="connsiteY127" fmla="*/ 6056312 h 6858000"/>
              <a:gd name="connsiteX128" fmla="*/ 3359 w 4838076"/>
              <a:gd name="connsiteY128" fmla="*/ 6113462 h 6858000"/>
              <a:gd name="connsiteX129" fmla="*/ 0 w 4838076"/>
              <a:gd name="connsiteY129" fmla="*/ 6183312 h 6858000"/>
              <a:gd name="connsiteX130" fmla="*/ 3359 w 4838076"/>
              <a:gd name="connsiteY130" fmla="*/ 6251575 h 6858000"/>
              <a:gd name="connsiteX131" fmla="*/ 11758 w 4838076"/>
              <a:gd name="connsiteY131" fmla="*/ 6311900 h 6858000"/>
              <a:gd name="connsiteX132" fmla="*/ 23515 w 4838076"/>
              <a:gd name="connsiteY132" fmla="*/ 6361112 h 6858000"/>
              <a:gd name="connsiteX133" fmla="*/ 38632 w 4838076"/>
              <a:gd name="connsiteY133" fmla="*/ 6407150 h 6858000"/>
              <a:gd name="connsiteX134" fmla="*/ 55427 w 4838076"/>
              <a:gd name="connsiteY134" fmla="*/ 6448425 h 6858000"/>
              <a:gd name="connsiteX135" fmla="*/ 73903 w 4838076"/>
              <a:gd name="connsiteY135" fmla="*/ 6488112 h 6858000"/>
              <a:gd name="connsiteX136" fmla="*/ 92379 w 4838076"/>
              <a:gd name="connsiteY136" fmla="*/ 6523037 h 6858000"/>
              <a:gd name="connsiteX137" fmla="*/ 112534 w 4838076"/>
              <a:gd name="connsiteY137" fmla="*/ 6561137 h 6858000"/>
              <a:gd name="connsiteX138" fmla="*/ 132689 w 4838076"/>
              <a:gd name="connsiteY138" fmla="*/ 6597650 h 6858000"/>
              <a:gd name="connsiteX139" fmla="*/ 149485 w 4838076"/>
              <a:gd name="connsiteY139" fmla="*/ 6640512 h 6858000"/>
              <a:gd name="connsiteX140" fmla="*/ 166281 w 4838076"/>
              <a:gd name="connsiteY140" fmla="*/ 6683375 h 6858000"/>
              <a:gd name="connsiteX141" fmla="*/ 176358 w 4838076"/>
              <a:gd name="connsiteY141" fmla="*/ 6735762 h 6858000"/>
              <a:gd name="connsiteX142" fmla="*/ 184756 w 4838076"/>
              <a:gd name="connsiteY142" fmla="*/ 6791325 h 6858000"/>
              <a:gd name="connsiteX143" fmla="*/ 189795 w 4838076"/>
              <a:gd name="connsiteY143" fmla="*/ 6858000 h 6858000"/>
              <a:gd name="connsiteX144" fmla="*/ 334173 w 4838076"/>
              <a:gd name="connsiteY144" fmla="*/ 6858000 h 6858000"/>
              <a:gd name="connsiteX145" fmla="*/ 334174 w 4838076"/>
              <a:gd name="connsiteY145" fmla="*/ 6858000 h 6858000"/>
              <a:gd name="connsiteX146" fmla="*/ 3459219 w 4838076"/>
              <a:gd name="connsiteY146" fmla="*/ 6858000 h 6858000"/>
              <a:gd name="connsiteX147" fmla="*/ 4417162 w 4838076"/>
              <a:gd name="connsiteY147" fmla="*/ 6858000 h 6858000"/>
              <a:gd name="connsiteX148" fmla="*/ 4838076 w 4838076"/>
              <a:gd name="connsiteY148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</a:cxnLst>
            <a:rect l="l" t="t" r="r" b="b"/>
            <a:pathLst>
              <a:path w="4838076" h="6858000">
                <a:moveTo>
                  <a:pt x="4838076" y="0"/>
                </a:moveTo>
                <a:lnTo>
                  <a:pt x="4417162" y="0"/>
                </a:lnTo>
                <a:lnTo>
                  <a:pt x="3459219" y="0"/>
                </a:lnTo>
                <a:lnTo>
                  <a:pt x="334174" y="0"/>
                </a:lnTo>
                <a:lnTo>
                  <a:pt x="334173" y="0"/>
                </a:lnTo>
                <a:lnTo>
                  <a:pt x="189795" y="0"/>
                </a:lnTo>
                <a:lnTo>
                  <a:pt x="184756" y="66675"/>
                </a:lnTo>
                <a:lnTo>
                  <a:pt x="176358" y="122237"/>
                </a:lnTo>
                <a:lnTo>
                  <a:pt x="166281" y="174625"/>
                </a:lnTo>
                <a:lnTo>
                  <a:pt x="149485" y="217487"/>
                </a:lnTo>
                <a:lnTo>
                  <a:pt x="132689" y="260350"/>
                </a:lnTo>
                <a:lnTo>
                  <a:pt x="112534" y="296862"/>
                </a:lnTo>
                <a:lnTo>
                  <a:pt x="92379" y="334962"/>
                </a:lnTo>
                <a:lnTo>
                  <a:pt x="73903" y="369887"/>
                </a:lnTo>
                <a:lnTo>
                  <a:pt x="55427" y="409575"/>
                </a:lnTo>
                <a:lnTo>
                  <a:pt x="38632" y="450850"/>
                </a:lnTo>
                <a:lnTo>
                  <a:pt x="23515" y="496887"/>
                </a:lnTo>
                <a:lnTo>
                  <a:pt x="11758" y="546100"/>
                </a:lnTo>
                <a:lnTo>
                  <a:pt x="3359" y="606425"/>
                </a:lnTo>
                <a:lnTo>
                  <a:pt x="0" y="673100"/>
                </a:lnTo>
                <a:lnTo>
                  <a:pt x="3359" y="744537"/>
                </a:lnTo>
                <a:lnTo>
                  <a:pt x="11758" y="801687"/>
                </a:lnTo>
                <a:lnTo>
                  <a:pt x="23515" y="854075"/>
                </a:lnTo>
                <a:lnTo>
                  <a:pt x="38632" y="901700"/>
                </a:lnTo>
                <a:lnTo>
                  <a:pt x="55427" y="942975"/>
                </a:lnTo>
                <a:lnTo>
                  <a:pt x="75583" y="981075"/>
                </a:lnTo>
                <a:lnTo>
                  <a:pt x="95738" y="1017587"/>
                </a:lnTo>
                <a:lnTo>
                  <a:pt x="115893" y="1055687"/>
                </a:lnTo>
                <a:lnTo>
                  <a:pt x="134368" y="1095375"/>
                </a:lnTo>
                <a:lnTo>
                  <a:pt x="152844" y="1136650"/>
                </a:lnTo>
                <a:lnTo>
                  <a:pt x="167960" y="1182687"/>
                </a:lnTo>
                <a:lnTo>
                  <a:pt x="178038" y="1235075"/>
                </a:lnTo>
                <a:lnTo>
                  <a:pt x="188115" y="1295400"/>
                </a:lnTo>
                <a:lnTo>
                  <a:pt x="189795" y="1363662"/>
                </a:lnTo>
                <a:lnTo>
                  <a:pt x="188115" y="1431925"/>
                </a:lnTo>
                <a:lnTo>
                  <a:pt x="178038" y="1492250"/>
                </a:lnTo>
                <a:lnTo>
                  <a:pt x="167960" y="1544637"/>
                </a:lnTo>
                <a:lnTo>
                  <a:pt x="152844" y="1589087"/>
                </a:lnTo>
                <a:lnTo>
                  <a:pt x="134368" y="1631950"/>
                </a:lnTo>
                <a:lnTo>
                  <a:pt x="115893" y="1671637"/>
                </a:lnTo>
                <a:lnTo>
                  <a:pt x="95738" y="1708150"/>
                </a:lnTo>
                <a:lnTo>
                  <a:pt x="75583" y="1743075"/>
                </a:lnTo>
                <a:lnTo>
                  <a:pt x="55427" y="1782762"/>
                </a:lnTo>
                <a:lnTo>
                  <a:pt x="38632" y="1824037"/>
                </a:lnTo>
                <a:lnTo>
                  <a:pt x="23515" y="1870075"/>
                </a:lnTo>
                <a:lnTo>
                  <a:pt x="11758" y="1922462"/>
                </a:lnTo>
                <a:lnTo>
                  <a:pt x="3359" y="1982787"/>
                </a:lnTo>
                <a:lnTo>
                  <a:pt x="0" y="2051050"/>
                </a:lnTo>
                <a:lnTo>
                  <a:pt x="3359" y="2119312"/>
                </a:lnTo>
                <a:lnTo>
                  <a:pt x="11758" y="2179637"/>
                </a:lnTo>
                <a:lnTo>
                  <a:pt x="23515" y="2232025"/>
                </a:lnTo>
                <a:lnTo>
                  <a:pt x="38632" y="2278062"/>
                </a:lnTo>
                <a:lnTo>
                  <a:pt x="55427" y="2319337"/>
                </a:lnTo>
                <a:lnTo>
                  <a:pt x="75583" y="2359025"/>
                </a:lnTo>
                <a:lnTo>
                  <a:pt x="95738" y="2395537"/>
                </a:lnTo>
                <a:lnTo>
                  <a:pt x="115893" y="2433637"/>
                </a:lnTo>
                <a:lnTo>
                  <a:pt x="134368" y="2471737"/>
                </a:lnTo>
                <a:lnTo>
                  <a:pt x="152844" y="2513012"/>
                </a:lnTo>
                <a:lnTo>
                  <a:pt x="167960" y="2560637"/>
                </a:lnTo>
                <a:lnTo>
                  <a:pt x="178038" y="2613025"/>
                </a:lnTo>
                <a:lnTo>
                  <a:pt x="188115" y="2671762"/>
                </a:lnTo>
                <a:lnTo>
                  <a:pt x="189795" y="2741612"/>
                </a:lnTo>
                <a:lnTo>
                  <a:pt x="188115" y="2809875"/>
                </a:lnTo>
                <a:lnTo>
                  <a:pt x="178038" y="2868612"/>
                </a:lnTo>
                <a:lnTo>
                  <a:pt x="167960" y="2922587"/>
                </a:lnTo>
                <a:lnTo>
                  <a:pt x="152844" y="2967037"/>
                </a:lnTo>
                <a:lnTo>
                  <a:pt x="134368" y="3009900"/>
                </a:lnTo>
                <a:lnTo>
                  <a:pt x="115893" y="3046412"/>
                </a:lnTo>
                <a:lnTo>
                  <a:pt x="95738" y="3084512"/>
                </a:lnTo>
                <a:lnTo>
                  <a:pt x="75583" y="3121025"/>
                </a:lnTo>
                <a:lnTo>
                  <a:pt x="55427" y="3160712"/>
                </a:lnTo>
                <a:lnTo>
                  <a:pt x="38632" y="3201987"/>
                </a:lnTo>
                <a:lnTo>
                  <a:pt x="23515" y="3248025"/>
                </a:lnTo>
                <a:lnTo>
                  <a:pt x="11758" y="3300412"/>
                </a:lnTo>
                <a:lnTo>
                  <a:pt x="3359" y="3360737"/>
                </a:lnTo>
                <a:lnTo>
                  <a:pt x="0" y="3427412"/>
                </a:lnTo>
                <a:lnTo>
                  <a:pt x="3359" y="3497262"/>
                </a:lnTo>
                <a:lnTo>
                  <a:pt x="11758" y="3557587"/>
                </a:lnTo>
                <a:lnTo>
                  <a:pt x="23515" y="3609975"/>
                </a:lnTo>
                <a:lnTo>
                  <a:pt x="38632" y="3656012"/>
                </a:lnTo>
                <a:lnTo>
                  <a:pt x="55427" y="3697287"/>
                </a:lnTo>
                <a:lnTo>
                  <a:pt x="75583" y="3736975"/>
                </a:lnTo>
                <a:lnTo>
                  <a:pt x="115893" y="3811587"/>
                </a:lnTo>
                <a:lnTo>
                  <a:pt x="134368" y="3848100"/>
                </a:lnTo>
                <a:lnTo>
                  <a:pt x="152844" y="3890962"/>
                </a:lnTo>
                <a:lnTo>
                  <a:pt x="167960" y="3935412"/>
                </a:lnTo>
                <a:lnTo>
                  <a:pt x="178038" y="3987800"/>
                </a:lnTo>
                <a:lnTo>
                  <a:pt x="188115" y="4048125"/>
                </a:lnTo>
                <a:lnTo>
                  <a:pt x="189795" y="4116387"/>
                </a:lnTo>
                <a:lnTo>
                  <a:pt x="188115" y="4186237"/>
                </a:lnTo>
                <a:lnTo>
                  <a:pt x="178038" y="4244975"/>
                </a:lnTo>
                <a:lnTo>
                  <a:pt x="167960" y="4297362"/>
                </a:lnTo>
                <a:lnTo>
                  <a:pt x="152844" y="4343400"/>
                </a:lnTo>
                <a:lnTo>
                  <a:pt x="134368" y="4386262"/>
                </a:lnTo>
                <a:lnTo>
                  <a:pt x="115893" y="4424362"/>
                </a:lnTo>
                <a:lnTo>
                  <a:pt x="75583" y="4498975"/>
                </a:lnTo>
                <a:lnTo>
                  <a:pt x="55427" y="4537075"/>
                </a:lnTo>
                <a:lnTo>
                  <a:pt x="38632" y="4579937"/>
                </a:lnTo>
                <a:lnTo>
                  <a:pt x="23515" y="4625975"/>
                </a:lnTo>
                <a:lnTo>
                  <a:pt x="11758" y="4678362"/>
                </a:lnTo>
                <a:lnTo>
                  <a:pt x="3359" y="4738687"/>
                </a:lnTo>
                <a:lnTo>
                  <a:pt x="0" y="4806950"/>
                </a:lnTo>
                <a:lnTo>
                  <a:pt x="3359" y="4875212"/>
                </a:lnTo>
                <a:lnTo>
                  <a:pt x="11758" y="4935537"/>
                </a:lnTo>
                <a:lnTo>
                  <a:pt x="23515" y="4987925"/>
                </a:lnTo>
                <a:lnTo>
                  <a:pt x="38632" y="5033962"/>
                </a:lnTo>
                <a:lnTo>
                  <a:pt x="55427" y="5075237"/>
                </a:lnTo>
                <a:lnTo>
                  <a:pt x="75583" y="5114925"/>
                </a:lnTo>
                <a:lnTo>
                  <a:pt x="95738" y="5149850"/>
                </a:lnTo>
                <a:lnTo>
                  <a:pt x="115893" y="5186362"/>
                </a:lnTo>
                <a:lnTo>
                  <a:pt x="134368" y="5226050"/>
                </a:lnTo>
                <a:lnTo>
                  <a:pt x="152844" y="5268912"/>
                </a:lnTo>
                <a:lnTo>
                  <a:pt x="167960" y="5313362"/>
                </a:lnTo>
                <a:lnTo>
                  <a:pt x="178038" y="5365750"/>
                </a:lnTo>
                <a:lnTo>
                  <a:pt x="188115" y="5426075"/>
                </a:lnTo>
                <a:lnTo>
                  <a:pt x="189795" y="5494337"/>
                </a:lnTo>
                <a:lnTo>
                  <a:pt x="188115" y="5562600"/>
                </a:lnTo>
                <a:lnTo>
                  <a:pt x="178038" y="5622925"/>
                </a:lnTo>
                <a:lnTo>
                  <a:pt x="167960" y="5675312"/>
                </a:lnTo>
                <a:lnTo>
                  <a:pt x="152844" y="5721350"/>
                </a:lnTo>
                <a:lnTo>
                  <a:pt x="134368" y="5762625"/>
                </a:lnTo>
                <a:lnTo>
                  <a:pt x="115893" y="5802312"/>
                </a:lnTo>
                <a:lnTo>
                  <a:pt x="95738" y="5840412"/>
                </a:lnTo>
                <a:lnTo>
                  <a:pt x="75583" y="5876925"/>
                </a:lnTo>
                <a:lnTo>
                  <a:pt x="55427" y="5915025"/>
                </a:lnTo>
                <a:lnTo>
                  <a:pt x="38632" y="5956300"/>
                </a:lnTo>
                <a:lnTo>
                  <a:pt x="23515" y="6003925"/>
                </a:lnTo>
                <a:lnTo>
                  <a:pt x="11758" y="6056312"/>
                </a:lnTo>
                <a:lnTo>
                  <a:pt x="3359" y="6113462"/>
                </a:lnTo>
                <a:lnTo>
                  <a:pt x="0" y="6183312"/>
                </a:lnTo>
                <a:lnTo>
                  <a:pt x="3359" y="6251575"/>
                </a:lnTo>
                <a:lnTo>
                  <a:pt x="11758" y="6311900"/>
                </a:lnTo>
                <a:lnTo>
                  <a:pt x="23515" y="6361112"/>
                </a:lnTo>
                <a:lnTo>
                  <a:pt x="38632" y="6407150"/>
                </a:lnTo>
                <a:lnTo>
                  <a:pt x="55427" y="6448425"/>
                </a:lnTo>
                <a:lnTo>
                  <a:pt x="73903" y="6488112"/>
                </a:lnTo>
                <a:lnTo>
                  <a:pt x="92379" y="6523037"/>
                </a:lnTo>
                <a:lnTo>
                  <a:pt x="112534" y="6561137"/>
                </a:lnTo>
                <a:lnTo>
                  <a:pt x="132689" y="6597650"/>
                </a:lnTo>
                <a:lnTo>
                  <a:pt x="149485" y="6640512"/>
                </a:lnTo>
                <a:lnTo>
                  <a:pt x="166281" y="6683375"/>
                </a:lnTo>
                <a:lnTo>
                  <a:pt x="176358" y="6735762"/>
                </a:lnTo>
                <a:lnTo>
                  <a:pt x="184756" y="6791325"/>
                </a:lnTo>
                <a:lnTo>
                  <a:pt x="189795" y="6858000"/>
                </a:lnTo>
                <a:lnTo>
                  <a:pt x="334173" y="6858000"/>
                </a:lnTo>
                <a:lnTo>
                  <a:pt x="334174" y="6858000"/>
                </a:lnTo>
                <a:lnTo>
                  <a:pt x="3459219" y="6858000"/>
                </a:lnTo>
                <a:lnTo>
                  <a:pt x="4417162" y="6858000"/>
                </a:lnTo>
                <a:lnTo>
                  <a:pt x="4838076" y="6858000"/>
                </a:lnTo>
                <a:close/>
              </a:path>
            </a:pathLst>
          </a:custGeom>
          <a:solidFill>
            <a:schemeClr val="accent1">
              <a:lumMod val="5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9CCA39-B325-4E20-B9AA-32375C1577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5051" y="662400"/>
            <a:ext cx="3384000" cy="1492132"/>
          </a:xfrm>
        </p:spPr>
        <p:txBody>
          <a:bodyPr anchor="t">
            <a:normAutofit fontScale="90000"/>
          </a:bodyPr>
          <a:lstStyle/>
          <a:p>
            <a:r>
              <a:rPr lang="en-US" dirty="0" err="1">
                <a:solidFill>
                  <a:schemeClr val="bg1"/>
                </a:solidFill>
              </a:rPr>
              <a:t>Incertezze</a:t>
            </a:r>
            <a:r>
              <a:rPr lang="en-US" dirty="0">
                <a:solidFill>
                  <a:schemeClr val="bg1"/>
                </a:solidFill>
              </a:rPr>
              <a:t> sui </a:t>
            </a:r>
            <a:r>
              <a:rPr lang="en-US" dirty="0" err="1">
                <a:solidFill>
                  <a:schemeClr val="bg1"/>
                </a:solidFill>
              </a:rPr>
              <a:t>modi</a:t>
            </a:r>
            <a:r>
              <a:rPr lang="en-US" dirty="0">
                <a:solidFill>
                  <a:schemeClr val="bg1"/>
                </a:solidFill>
              </a:rPr>
              <a:t> </a:t>
            </a:r>
            <a:r>
              <a:rPr lang="en-US" dirty="0" err="1">
                <a:solidFill>
                  <a:schemeClr val="bg1"/>
                </a:solidFill>
              </a:rPr>
              <a:t>risonanti</a:t>
            </a:r>
            <a:endParaRPr lang="it-IT" dirty="0">
              <a:solidFill>
                <a:schemeClr val="bg1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039A4-5B25-4B9F-8CE3-9B6FF1F2A5F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65051" y="2154532"/>
                <a:ext cx="3235449" cy="1754327"/>
              </a:xfrm>
            </p:spPr>
            <p:txBody>
              <a:bodyPr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it-IT" sz="200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Consideriamo nella i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ncerti</m:t>
                    </m:r>
                    <m:r>
                      <a:rPr lang="en-US" sz="2000" b="0" i="0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i</m:t>
                    </m:r>
                    <m:r>
                      <a:rPr lang="en-US" sz="2000" b="0" i="0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valori</m:t>
                    </m:r>
                    <m:r>
                      <a:rPr lang="en-US" sz="2000" b="0" i="0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0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di</m:t>
                    </m:r>
                    <m:r>
                      <a:rPr lang="en-US" sz="2000" b="0" i="0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  <m:r>
                      <a:rPr lang="en-US" sz="2000" b="0" i="1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𝑒</m:t>
                    </m:r>
                    <m:r>
                      <a:rPr lang="en-US" sz="2000" b="0" i="1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sz="2000" b="0" i="1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ξ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bg1">
                      <a:alpha val="6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Consideriamo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nominali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I </a:t>
                </a: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valori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dei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coefficienti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di </a:t>
                </a:r>
                <a:r>
                  <a:rPr lang="en-US" sz="2000" dirty="0" err="1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accoppiamento</a:t>
                </a:r>
                <a:r>
                  <a:rPr lang="en-US" sz="2000" dirty="0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dirty="0" smtClean="0">
                        <a:solidFill>
                          <a:schemeClr val="bg1">
                            <a:alpha val="60000"/>
                          </a:schemeClr>
                        </a:solidFill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000" b="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pPr marL="0" indent="0">
                  <a:buNone/>
                </a:pPr>
                <a:endParaRPr lang="en-US" sz="2000" dirty="0">
                  <a:solidFill>
                    <a:schemeClr val="bg1">
                      <a:alpha val="60000"/>
                    </a:schemeClr>
                  </a:solidFill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2000" b="0" dirty="0">
                  <a:solidFill>
                    <a:schemeClr val="bg1">
                      <a:alpha val="6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BD039A4-5B25-4B9F-8CE3-9B6FF1F2A5F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65051" y="2154532"/>
                <a:ext cx="3235449" cy="1754327"/>
              </a:xfrm>
              <a:blipFill>
                <a:blip r:embed="rId2"/>
                <a:stretch>
                  <a:fillRect l="-1887" t="-4514" b="-520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7258ECDE-3D71-479B-96B3-EFB263DAE7ED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1988" y="4926547"/>
            <a:ext cx="5731635" cy="1552303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DD1E0936-E6AA-4325-BD84-AEE32F896A9B}"/>
              </a:ext>
            </a:extLst>
          </p:cNvPr>
          <p:cNvSpPr/>
          <p:nvPr/>
        </p:nvSpPr>
        <p:spPr>
          <a:xfrm>
            <a:off x="6715125" y="5067300"/>
            <a:ext cx="533400" cy="502834"/>
          </a:xfrm>
          <a:prstGeom prst="rect">
            <a:avLst/>
          </a:prstGeom>
          <a:noFill/>
          <a:ln w="38100" cap="flat" cmpd="sng" algn="ctr">
            <a:solidFill>
              <a:srgbClr val="002060">
                <a:alpha val="96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EFB7ED-1C31-4DF0-86ED-2054AD7690C0}"/>
              </a:ext>
            </a:extLst>
          </p:cNvPr>
          <p:cNvSpPr/>
          <p:nvPr/>
        </p:nvSpPr>
        <p:spPr>
          <a:xfrm>
            <a:off x="8387976" y="5067300"/>
            <a:ext cx="533400" cy="502834"/>
          </a:xfrm>
          <a:prstGeom prst="rect">
            <a:avLst/>
          </a:prstGeom>
          <a:noFill/>
          <a:ln w="38100" cap="flat" cmpd="sng" algn="ctr">
            <a:solidFill>
              <a:srgbClr val="002060">
                <a:alpha val="96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8DD69CB-2819-4A25-A05C-5657C77807F8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3127" y="351108"/>
            <a:ext cx="6103098" cy="4196289"/>
          </a:xfrm>
          <a:prstGeom prst="rect">
            <a:avLst/>
          </a:prstGeom>
          <a:noFill/>
          <a:ln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CD9A15-62E9-410B-97F8-8663924DD0B5}"/>
                  </a:ext>
                </a:extLst>
              </p:cNvPr>
              <p:cNvSpPr txBox="1"/>
              <p:nvPr/>
            </p:nvSpPr>
            <p:spPr>
              <a:xfrm>
                <a:off x="773663" y="3908859"/>
                <a:ext cx="2940675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indent="0">
                  <a:buNone/>
                </a:pPr>
                <a:endParaRPr lang="en-US" sz="1800" b="0" dirty="0">
                  <a:solidFill>
                    <a:schemeClr val="bg1">
                      <a:alpha val="60000"/>
                    </a:schemeClr>
                  </a:solidFill>
                  <a:effectLst/>
                  <a:latin typeface="Calibri" panose="020F0502020204030204" pitchFamily="34" charset="0"/>
                  <a:ea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1800" dirty="0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Oss: </a:t>
                </a:r>
                <a:r>
                  <a:rPr lang="en-US" sz="1800" dirty="0" err="1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nel</a:t>
                </a:r>
                <a:r>
                  <a:rPr lang="en-US" sz="1800" dirty="0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dirty="0" err="1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sistema</a:t>
                </a:r>
                <a:r>
                  <a:rPr lang="en-US" sz="1800" dirty="0">
                    <a:solidFill>
                      <a:schemeClr val="bg1">
                        <a:alpha val="60000"/>
                      </a:schemeClr>
                    </a:solidFill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le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1" smtClean="0">
                        <a:solidFill>
                          <a:schemeClr val="bg1">
                            <a:alpha val="60000"/>
                          </a:schemeClr>
                        </a:solidFill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sz="1800" b="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0" dirty="0" err="1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compaiono</a:t>
                </a:r>
                <a:r>
                  <a:rPr lang="en-US" sz="1800" b="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 volte, e di </a:t>
                </a:r>
                <a:r>
                  <a:rPr lang="en-US" sz="1800" b="0" dirty="0" err="1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conseguenza</a:t>
                </a:r>
                <a:r>
                  <a:rPr lang="en-US" sz="1800" b="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800" b="0" dirty="0" err="1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compariranno</a:t>
                </a:r>
                <a:r>
                  <a:rPr lang="en-US" sz="1800" b="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2 volte </a:t>
                </a:r>
                <a:r>
                  <a:rPr lang="en-US" sz="1800" b="0" dirty="0" err="1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anche</a:t>
                </a:r>
                <a:r>
                  <a:rPr lang="en-US" sz="1800" b="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 come </a:t>
                </a:r>
                <a:r>
                  <a:rPr lang="en-US" sz="1800" b="0" dirty="0" err="1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incertezze</a:t>
                </a:r>
                <a:r>
                  <a:rPr lang="en-US" sz="1800" b="0" dirty="0">
                    <a:solidFill>
                      <a:schemeClr val="bg1">
                        <a:alpha val="60000"/>
                      </a:schemeClr>
                    </a:solidFill>
                    <a:effectLst/>
                    <a:latin typeface="Calibri" panose="020F0502020204030204" pitchFamily="34" charset="0"/>
                    <a:ea typeface="Times New Roman" panose="02020603050405020304" pitchFamily="18" charset="0"/>
                    <a:cs typeface="Times New Roman" panose="02020603050405020304" pitchFamily="18" charset="0"/>
                  </a:rPr>
                  <a:t>.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AFCD9A15-62E9-410B-97F8-8663924DD0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663" y="3908859"/>
                <a:ext cx="2940675" cy="1754326"/>
              </a:xfrm>
              <a:prstGeom prst="rect">
                <a:avLst/>
              </a:prstGeom>
              <a:blipFill>
                <a:blip r:embed="rId5"/>
                <a:stretch>
                  <a:fillRect l="-1867" r="-249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192940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4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2553</TotalTime>
  <Words>2213</Words>
  <Application>Microsoft Office PowerPoint</Application>
  <PresentationFormat>Widescreen</PresentationFormat>
  <Paragraphs>235</Paragraphs>
  <Slides>45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1" baseType="lpstr">
      <vt:lpstr>Arial</vt:lpstr>
      <vt:lpstr>Calibri</vt:lpstr>
      <vt:lpstr>Calibri Light</vt:lpstr>
      <vt:lpstr>Cambria Math</vt:lpstr>
      <vt:lpstr>Symbol</vt:lpstr>
      <vt:lpstr>Office Theme</vt:lpstr>
      <vt:lpstr>Controllo robusto di un’ Hard Disk Drive</vt:lpstr>
      <vt:lpstr>HDD</vt:lpstr>
      <vt:lpstr>Descrizione del sistema</vt:lpstr>
      <vt:lpstr>PowerPoint Presentation</vt:lpstr>
      <vt:lpstr>PowerPoint Presentation</vt:lpstr>
      <vt:lpstr>PowerPoint Presentation</vt:lpstr>
      <vt:lpstr>incertezze</vt:lpstr>
      <vt:lpstr>Incertezze sui parametri</vt:lpstr>
      <vt:lpstr>Incertezze sui modi risonanti</vt:lpstr>
      <vt:lpstr>ULFT </vt:lpstr>
      <vt:lpstr>Sistema nominale  MIMO in forma di stato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Controllori studiati</vt:lpstr>
      <vt:lpstr>  </vt:lpstr>
      <vt:lpstr>PowerPoint Presentation</vt:lpstr>
      <vt:lpstr>PowerPoint Presentation</vt:lpstr>
      <vt:lpstr>PowerPoint Presentation</vt:lpstr>
      <vt:lpstr>Loop shaping design</vt:lpstr>
      <vt:lpstr>PowerPoint Presentation</vt:lpstr>
      <vt:lpstr>Loop shaping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CONTROLLORE μ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LQG/LTR</vt:lpstr>
      <vt:lpstr>PowerPoint Presentation</vt:lpstr>
      <vt:lpstr>PowerPoint Presentation</vt:lpstr>
      <vt:lpstr>PowerPoint Presentation</vt:lpstr>
      <vt:lpstr>PowerPoint Presentation</vt:lpstr>
      <vt:lpstr>CONFRONTO TRA I CONTROLLORI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CONTROLLO ROBUSTO HDD</dc:title>
  <dc:creator>Luca Ricci</dc:creator>
  <cp:lastModifiedBy>Luca Ricci</cp:lastModifiedBy>
  <cp:revision>93</cp:revision>
  <dcterms:created xsi:type="dcterms:W3CDTF">2021-02-05T09:43:05Z</dcterms:created>
  <dcterms:modified xsi:type="dcterms:W3CDTF">2021-02-19T14:02:14Z</dcterms:modified>
</cp:coreProperties>
</file>